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76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F4C919-016C-4FA6-BC3F-88860D69648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E420A-0E0B-49F7-A7B0-1316FC073AA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48D12-D2CB-4769-BFA4-5D5D071257C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8A5942-9EF7-4FF1-AFE0-930AD990786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4930F55F-58F5-4ED8-9B9C-402ACB06F66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9E66E-84C8-4F69-B3EB-758E71032DAC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CF230-535F-417A-BE11-8761C8338E9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B1590-5245-495A-8C07-A2C4D81C2F9A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B82655-214C-493B-B2F9-534E8363E92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F6F52E-3F01-4468-B043-6D9E1A52210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F9A20-720B-40A3-8E24-7C237E88E15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DAD3F9-1543-4C47-81B0-6933AF877C2B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 rot="10800000" flipV="1">
            <a:off x="1116013" y="3333750"/>
            <a:ext cx="1871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2052" name="Picture 4" descr="C:\Users\Администратор\Desktop\презентация\SAM_3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16012"/>
            <a:ext cx="4500117" cy="443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00117" y="1772816"/>
            <a:ext cx="4643883" cy="35394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Муниципальное дошкольное  образовательное автономное учреждение детский сад 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№1 «Звездочка»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Новокубанск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04155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2296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0820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7010" y="260648"/>
            <a:ext cx="5864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Второй этап (подготовительный</a:t>
            </a:r>
            <a:r>
              <a:rPr lang="ru-RU" b="1" i="1" dirty="0" smtClean="0">
                <a:solidFill>
                  <a:srgbClr val="002060"/>
                </a:solidFill>
              </a:rPr>
              <a:t>)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3790975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9224" y="4005064"/>
            <a:ext cx="3769578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24744"/>
            <a:ext cx="3705225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849" y="3861048"/>
            <a:ext cx="3785406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9833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313492"/>
            <a:ext cx="4087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Третий этап (основной)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535" y="1124744"/>
            <a:ext cx="7576132" cy="50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1736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8091895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3237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930" y="764704"/>
            <a:ext cx="8384905" cy="55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4294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47" y="380725"/>
            <a:ext cx="5322887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81011"/>
            <a:ext cx="4597400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8634" y="380725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6234" y="3790440"/>
            <a:ext cx="384000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4879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45024"/>
            <a:ext cx="4425950" cy="295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4593148" cy="30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332656"/>
            <a:ext cx="4457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Заключительный этап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369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252572"/>
            <a:ext cx="7272808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Использование артикуляционных сказок с использованием </a:t>
            </a:r>
            <a:r>
              <a:rPr lang="ru-RU" sz="2400" b="1" dirty="0" err="1">
                <a:solidFill>
                  <a:srgbClr val="002060"/>
                </a:solidFill>
              </a:rPr>
              <a:t>биоэнергопластики</a:t>
            </a:r>
            <a:r>
              <a:rPr lang="ru-RU" sz="2400" b="1" dirty="0">
                <a:solidFill>
                  <a:srgbClr val="002060"/>
                </a:solidFill>
              </a:rPr>
              <a:t> в работе воспитателей группы компенсирующей направленности.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1835696" y="4444664"/>
            <a:ext cx="7200800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Рыбалко Ю.В., </a:t>
            </a:r>
            <a:r>
              <a:rPr lang="ru-RU" sz="2400" dirty="0" err="1" smtClean="0">
                <a:solidFill>
                  <a:srgbClr val="002060"/>
                </a:solidFill>
              </a:rPr>
              <a:t>Мелкумова</a:t>
            </a:r>
            <a:r>
              <a:rPr lang="ru-RU" sz="2400" dirty="0" smtClean="0">
                <a:solidFill>
                  <a:srgbClr val="002060"/>
                </a:solidFill>
              </a:rPr>
              <a:t> Л.Я., воспитатели группы компенсирующей направленности №6 МДОАУ №1 «Звездочка».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15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3827" y="0"/>
            <a:ext cx="5760720" cy="384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06947" cy="384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8449" y="2466000"/>
            <a:ext cx="5961477" cy="43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379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005826" y="2578596"/>
            <a:ext cx="2646294" cy="12824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</a:p>
        </p:txBody>
      </p:sp>
      <p:cxnSp>
        <p:nvCxnSpPr>
          <p:cNvPr id="18" name="Прямая со стрелкой 17"/>
          <p:cNvCxnSpPr>
            <a:endCxn id="19" idx="0"/>
          </p:cNvCxnSpPr>
          <p:nvPr/>
        </p:nvCxnSpPr>
        <p:spPr>
          <a:xfrm>
            <a:off x="4634593" y="3861048"/>
            <a:ext cx="27417" cy="864097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2735796" y="4725145"/>
            <a:ext cx="3852428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Внедрение комплексов артикуляционной гимнастики с </a:t>
            </a:r>
            <a:r>
              <a:rPr lang="ru-RU" b="1" dirty="0" err="1" smtClean="0">
                <a:solidFill>
                  <a:srgbClr val="002060"/>
                </a:solidFill>
              </a:rPr>
              <a:t>биоэнергопластикой</a:t>
            </a:r>
            <a:r>
              <a:rPr lang="ru-RU" b="1" dirty="0" smtClean="0">
                <a:solidFill>
                  <a:srgbClr val="002060"/>
                </a:solidFill>
              </a:rPr>
              <a:t> в коррекционный процесс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 rot="5400000">
            <a:off x="-36259" y="1705254"/>
            <a:ext cx="2808312" cy="27357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Выявление уровня нарушений двигательных функций артикуляционного аппарата у ребенка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3005826" y="256219"/>
            <a:ext cx="2862318" cy="14127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Анализ специальной литературы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 rot="5400000">
            <a:off x="6209928" y="1612598"/>
            <a:ext cx="2808312" cy="3059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Разработка комплексов артикуляционной гимнастики в соответствии с основными положениями </a:t>
            </a:r>
            <a:r>
              <a:rPr lang="ru-RU" b="1" dirty="0" err="1" smtClean="0">
                <a:solidFill>
                  <a:srgbClr val="002060"/>
                </a:solidFill>
              </a:rPr>
              <a:t>биоэнергопластики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6" name="Прямая со стрелкой 55"/>
          <p:cNvCxnSpPr>
            <a:stCxn id="3" idx="6"/>
          </p:cNvCxnSpPr>
          <p:nvPr/>
        </p:nvCxnSpPr>
        <p:spPr>
          <a:xfrm>
            <a:off x="5652120" y="3219822"/>
            <a:ext cx="936104" cy="0"/>
          </a:xfrm>
          <a:prstGeom prst="straightConnector1">
            <a:avLst/>
          </a:prstGeom>
          <a:ln cmpd="sng">
            <a:solidFill>
              <a:srgbClr val="002060"/>
            </a:solidFill>
            <a:headEnd type="triangle" w="lg" len="me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3" idx="2"/>
          </p:cNvCxnSpPr>
          <p:nvPr/>
        </p:nvCxnSpPr>
        <p:spPr>
          <a:xfrm flipH="1">
            <a:off x="2735796" y="3219822"/>
            <a:ext cx="270030" cy="0"/>
          </a:xfrm>
          <a:prstGeom prst="straightConnector1">
            <a:avLst/>
          </a:prstGeom>
          <a:ln w="12700" cmpd="sng">
            <a:solidFill>
              <a:srgbClr val="00206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flipV="1">
            <a:off x="4436985" y="1668996"/>
            <a:ext cx="0" cy="97896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4537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099" y="260648"/>
            <a:ext cx="8313227" cy="623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121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476672"/>
            <a:ext cx="8629637" cy="611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2618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8640"/>
            <a:ext cx="6120000" cy="61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02394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60648"/>
            <a:ext cx="6602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Первый этап (диагностический)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559040" cy="566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6113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968000" cy="59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4055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266</TotalTime>
  <Words>95</Words>
  <Application>Microsoft Office PowerPoint</Application>
  <PresentationFormat>Экран (4:3)</PresentationFormat>
  <Paragraphs>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ZED-10</dc:creator>
  <cp:lastModifiedBy>7</cp:lastModifiedBy>
  <cp:revision>20</cp:revision>
  <dcterms:created xsi:type="dcterms:W3CDTF">2018-02-24T21:26:30Z</dcterms:created>
  <dcterms:modified xsi:type="dcterms:W3CDTF">2023-04-08T13:39:25Z</dcterms:modified>
</cp:coreProperties>
</file>