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картинки дети\1_2_11.jpg"/>
          <p:cNvPicPr>
            <a:picLocks noChangeAspect="1" noChangeArrowheads="1"/>
          </p:cNvPicPr>
          <p:nvPr/>
        </p:nvPicPr>
        <p:blipFill>
          <a:blip r:embed="rId2" cstate="print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Дарья\Desktop\картинки дети\3671678_55929-22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00108"/>
            <a:ext cx="7143800" cy="49292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5000636"/>
            <a:ext cx="72152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загадки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715436" cy="62865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214810" y="571480"/>
            <a:ext cx="3714776" cy="1255590"/>
          </a:xfrm>
          <a:prstGeom prst="wedgeRoundRect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Мягок , но не пух.</a:t>
            </a:r>
          </a:p>
          <a:p>
            <a:pPr algn="ctr"/>
            <a:r>
              <a:rPr lang="ru-RU" sz="2000" dirty="0" smtClean="0"/>
              <a:t>Зелен, но не трава.</a:t>
            </a:r>
          </a:p>
          <a:p>
            <a:pPr algn="ctr"/>
            <a:r>
              <a:rPr lang="ru-RU" sz="2000" dirty="0" smtClean="0"/>
              <a:t>Звери едят, но не ягода. (Мох)</a:t>
            </a:r>
            <a:endParaRPr lang="ru-RU" sz="20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1472" y="2285992"/>
            <a:ext cx="3857652" cy="1500198"/>
          </a:xfrm>
          <a:prstGeom prst="wedgeRoundRect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Эй, звоночки, синий цвет –</a:t>
            </a:r>
          </a:p>
          <a:p>
            <a:pPr algn="ctr"/>
            <a:r>
              <a:rPr lang="ru-RU" sz="2400" dirty="0" smtClean="0"/>
              <a:t>С язычком, а звону нет.</a:t>
            </a:r>
            <a:endParaRPr lang="ru-RU" sz="2400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714876" y="4286256"/>
            <a:ext cx="3929090" cy="142876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 кого одна нога,</a:t>
            </a:r>
          </a:p>
          <a:p>
            <a:pPr algn="ctr"/>
            <a:r>
              <a:rPr lang="ru-RU" sz="2400" dirty="0" smtClean="0"/>
              <a:t>Да и та без башмака.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256"/>
            <a:ext cx="292895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Дарья\Downloads\stock-illustration-9917146-bell-flow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132856"/>
            <a:ext cx="4032448" cy="2016224"/>
          </a:xfrm>
          <a:prstGeom prst="rect">
            <a:avLst/>
          </a:prstGeom>
          <a:noFill/>
        </p:spPr>
      </p:pic>
      <p:pic>
        <p:nvPicPr>
          <p:cNvPr id="2051" name="Picture 3" descr="C:\Users\Дарья\Downloads\10993966-Moss-on-a-white-background-Stock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04664"/>
            <a:ext cx="3168352" cy="1803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428564" y="357166"/>
            <a:ext cx="8715436" cy="61436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500042"/>
            <a:ext cx="7643866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загадках предметы сравниваются с другими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786182" y="3857628"/>
            <a:ext cx="4071966" cy="1714512"/>
          </a:xfrm>
          <a:prstGeom prst="wedgeRoundRectCallout">
            <a:avLst>
              <a:gd name="adj1" fmla="val -75295"/>
              <a:gd name="adj2" fmla="val -724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Лежала под елками</a:t>
            </a:r>
          </a:p>
          <a:p>
            <a:pPr algn="ctr"/>
            <a:r>
              <a:rPr lang="ru-RU" sz="2000" dirty="0" smtClean="0"/>
              <a:t>Подушечка с иголками.</a:t>
            </a:r>
          </a:p>
          <a:p>
            <a:pPr algn="ctr"/>
            <a:r>
              <a:rPr lang="ru-RU" sz="2000" dirty="0" smtClean="0"/>
              <a:t>Лежала, лежала</a:t>
            </a:r>
          </a:p>
          <a:p>
            <a:pPr algn="ctr"/>
            <a:r>
              <a:rPr lang="ru-RU" sz="2000" dirty="0" smtClean="0"/>
              <a:t>Да побежала.</a:t>
            </a:r>
            <a:endParaRPr lang="ru-RU" sz="2000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572000" y="1714488"/>
            <a:ext cx="4071966" cy="1357322"/>
          </a:xfrm>
          <a:prstGeom prst="wedgeRoundRectCallout">
            <a:avLst>
              <a:gd name="adj1" fmla="val -79910"/>
              <a:gd name="adj2" fmla="val 46746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Овальная, но не яйцо.</a:t>
            </a:r>
          </a:p>
          <a:p>
            <a:pPr algn="ctr"/>
            <a:r>
              <a:rPr lang="ru-RU" dirty="0" smtClean="0"/>
              <a:t>Коричневая, но не картошка.</a:t>
            </a:r>
          </a:p>
          <a:p>
            <a:pPr algn="ctr"/>
            <a:r>
              <a:rPr lang="ru-RU" dirty="0" smtClean="0"/>
              <a:t>Шершавая, но не кора.</a:t>
            </a:r>
          </a:p>
          <a:p>
            <a:pPr algn="ctr"/>
            <a:r>
              <a:rPr lang="ru-RU" dirty="0" smtClean="0"/>
              <a:t>На кедре растет, но не иголка.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00504"/>
            <a:ext cx="2357454" cy="1881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714488"/>
            <a:ext cx="300039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арья\Downloads\96954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Дарья\Downloads\839149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56895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Picture 4" descr="C:\Users\Дарья\Downloads\2449_65h46_i-s-kulikov-v-krestyanskoy-izbe-19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861048"/>
            <a:ext cx="856895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357166"/>
            <a:ext cx="8858312" cy="6215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357422" y="571480"/>
            <a:ext cx="52149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Осенью в далеком прошлом бытовали «вечера загадок», которые обычно проводились по окончании сельскохозяйственных работ, т.е. уборки урожая. Садились люди вечерами целыми семьями, зажигали свечу и старшие загадывали младшим различные загадки: о человеке, одежде, доме, явлениях природы. Такие вечера были уроками народной мудрости. Эти уроки помогали детям и подросткам во время развлечения усваивать знания, учили наблюдательности.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8715435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28596" y="5286389"/>
            <a:ext cx="8001056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Давным-давно в старину люди начали создавать загадки. Чтобы составить загадки и разгадать их, людям требовалось много наблюдать за окружающим их миром (предметами и объектами, различными явлениями). Загадка развивала у людей наблюдательность, учила их мыслить.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8715436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7158" y="5643578"/>
            <a:ext cx="8358246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 глубокой древности люди использовали загадку как один из приемов тайного языка, чтобы скрыть свой мысли, чтобы уберечь от «нечистой  силы» свое жилище, свою семью, свой скот, орудия труда.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блако 3"/>
          <p:cNvSpPr/>
          <p:nvPr/>
        </p:nvSpPr>
        <p:spPr>
          <a:xfrm>
            <a:off x="3000364" y="357166"/>
            <a:ext cx="3786214" cy="92869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 тайной речи прибегали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00076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Они называли орудия труда, животных не известными вам словами, а загадками, т. е. замысловатым описанием, которое надо было расшифровать (отгадать). Это были народные загадки.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428596" y="857232"/>
            <a:ext cx="2571768" cy="1214446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охотники</a:t>
            </a:r>
            <a:endParaRPr lang="ru-RU" sz="2400" dirty="0"/>
          </a:p>
        </p:txBody>
      </p:sp>
      <p:pic>
        <p:nvPicPr>
          <p:cNvPr id="4099" name="Picture 3" descr="C:\Users\Дарья\Downloads\odezhda_slavy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429000"/>
            <a:ext cx="5904656" cy="2369071"/>
          </a:xfrm>
          <a:prstGeom prst="rect">
            <a:avLst/>
          </a:prstGeom>
          <a:noFill/>
        </p:spPr>
      </p:pic>
      <p:pic>
        <p:nvPicPr>
          <p:cNvPr id="4098" name="Picture 2" descr="C:\Users\Дарья\Downloads\main_714190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16832"/>
            <a:ext cx="3528392" cy="216024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85720" y="3857628"/>
            <a:ext cx="3000396" cy="1357322"/>
          </a:xfrm>
          <a:prstGeom prst="cloudCallout">
            <a:avLst>
              <a:gd name="adj1" fmla="val 99131"/>
              <a:gd name="adj2" fmla="val 211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земледельцы</a:t>
            </a:r>
            <a:endParaRPr lang="ru-RU" sz="2400" dirty="0"/>
          </a:p>
        </p:txBody>
      </p:sp>
      <p:pic>
        <p:nvPicPr>
          <p:cNvPr id="4100" name="Picture 4" descr="C:\Users\Дарья\Downloads\0015-006-2.-Etap-agrarnoj-tsivilizatsi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340768"/>
            <a:ext cx="4680520" cy="216024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6286512" y="2571744"/>
            <a:ext cx="2643206" cy="1285884"/>
          </a:xfrm>
          <a:prstGeom prst="cloudCallout">
            <a:avLst>
              <a:gd name="adj1" fmla="val -83168"/>
              <a:gd name="adj2" fmla="val -2037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скотоводы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66"/>
            <a:ext cx="8715436" cy="6215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6332" t="6570" r="7144" b="7694"/>
          <a:stretch>
            <a:fillRect/>
          </a:stretch>
        </p:blipFill>
        <p:spPr bwMode="auto">
          <a:xfrm>
            <a:off x="571472" y="571480"/>
            <a:ext cx="7929618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786874" cy="621510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357166"/>
            <a:ext cx="7000924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Содержание загадок отражало жизнь человека, окружающую его действительность:  растительный и животный мир, явления природы, предметы труда, быта.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421484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636" t="9804" r="3636" b="9804"/>
          <a:stretch>
            <a:fillRect/>
          </a:stretch>
        </p:blipFill>
        <p:spPr bwMode="auto">
          <a:xfrm>
            <a:off x="5143504" y="1571612"/>
            <a:ext cx="378621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4292" t="10628" r="68908" b="54487"/>
          <a:stretch>
            <a:fillRect/>
          </a:stretch>
        </p:blipFill>
        <p:spPr bwMode="auto">
          <a:xfrm>
            <a:off x="214282" y="3643314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37530" t="56140" r="34573"/>
          <a:stretch>
            <a:fillRect/>
          </a:stretch>
        </p:blipFill>
        <p:spPr bwMode="auto">
          <a:xfrm>
            <a:off x="3071802" y="4071942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715436" cy="62865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428604"/>
            <a:ext cx="7286676" cy="8572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Устаревали и отживали  загадки, отражающие прошлую жизнь человека.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357686" y="2214554"/>
            <a:ext cx="4214842" cy="1071570"/>
          </a:xfrm>
          <a:prstGeom prst="wedgeRoundRectCallout">
            <a:avLst>
              <a:gd name="adj1" fmla="val -53542"/>
              <a:gd name="adj2" fmla="val 7694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Без рук, без ног, все толк да скок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344" t="18750" r="61328" b="45312"/>
          <a:stretch>
            <a:fillRect/>
          </a:stretch>
        </p:blipFill>
        <p:spPr bwMode="auto">
          <a:xfrm>
            <a:off x="214282" y="1500174"/>
            <a:ext cx="41434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786314" y="3929066"/>
            <a:ext cx="4000528" cy="1612780"/>
          </a:xfrm>
          <a:prstGeom prst="wedgeRoundRectCallout">
            <a:avLst>
              <a:gd name="adj1" fmla="val -73932"/>
              <a:gd name="adj2" fmla="val 5203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Летом обута, зимой разута.</a:t>
            </a:r>
            <a:endParaRPr lang="ru-RU" sz="2800" dirty="0"/>
          </a:p>
        </p:txBody>
      </p:sp>
      <p:pic>
        <p:nvPicPr>
          <p:cNvPr id="3074" name="Picture 2" descr="C:\Users\Дарья\Downloads\2581677_starinnye-orudiya-zemledel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933056"/>
            <a:ext cx="3312368" cy="24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285720" y="285728"/>
            <a:ext cx="8715436" cy="61436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428604"/>
            <a:ext cx="7643866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развитием человека, изменилась его жизнь, она стала богаче и разнообразнее. Изменились и загадки, в них рассказывается о достижениях культуры человека, его быта.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6190" r="23810"/>
          <a:stretch>
            <a:fillRect/>
          </a:stretch>
        </p:blipFill>
        <p:spPr bwMode="auto">
          <a:xfrm>
            <a:off x="500034" y="4643446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000364" y="5143512"/>
            <a:ext cx="5072098" cy="785818"/>
          </a:xfrm>
          <a:prstGeom prst="wedgeRoundRectCallout">
            <a:avLst>
              <a:gd name="adj1" fmla="val -64655"/>
              <a:gd name="adj2" fmla="val 2311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Крыльев нет, но это птица</a:t>
            </a:r>
          </a:p>
          <a:p>
            <a:pPr algn="ctr"/>
            <a:r>
              <a:rPr lang="ru-RU" sz="2400" dirty="0" smtClean="0"/>
              <a:t>Полетит и прилунится.</a:t>
            </a:r>
            <a:endParaRPr lang="ru-RU" sz="2400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786182" y="3643314"/>
            <a:ext cx="4786346" cy="928694"/>
          </a:xfrm>
          <a:prstGeom prst="wedgeRoundRectCallout">
            <a:avLst>
              <a:gd name="adj1" fmla="val -76677"/>
              <a:gd name="adj2" fmla="val 1983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Музыкант, певец, рассказчик.</a:t>
            </a:r>
          </a:p>
          <a:p>
            <a:pPr algn="ctr"/>
            <a:r>
              <a:rPr lang="ru-RU" sz="2400" dirty="0" smtClean="0"/>
              <a:t>А всего кружок да ящик.</a:t>
            </a:r>
            <a:endParaRPr lang="ru-RU" sz="2400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572000" y="2071678"/>
            <a:ext cx="4071966" cy="1000132"/>
          </a:xfrm>
          <a:prstGeom prst="wedgeRoundRectCallout">
            <a:avLst>
              <a:gd name="adj1" fmla="val -79910"/>
              <a:gd name="adj2" fmla="val 46746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Пыль увижу  - заворчу</a:t>
            </a:r>
          </a:p>
          <a:p>
            <a:pPr algn="ctr"/>
            <a:r>
              <a:rPr lang="ru-RU" sz="2400" dirty="0" smtClean="0"/>
              <a:t>Заворчу и проглочу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C:\Users\Дарья\Downloads\94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068960"/>
            <a:ext cx="2376264" cy="1584176"/>
          </a:xfrm>
          <a:prstGeom prst="rect">
            <a:avLst/>
          </a:prstGeom>
          <a:noFill/>
        </p:spPr>
      </p:pic>
      <p:pic>
        <p:nvPicPr>
          <p:cNvPr id="1027" name="Picture 3" descr="C:\Users\Дарья\Downloads\Маленькие-пылесос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700808"/>
            <a:ext cx="2736304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391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41</cp:revision>
  <dcterms:created xsi:type="dcterms:W3CDTF">2017-01-31T13:51:44Z</dcterms:created>
  <dcterms:modified xsi:type="dcterms:W3CDTF">2017-03-05T10:15:07Z</dcterms:modified>
</cp:coreProperties>
</file>