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6" r:id="rId3"/>
    <p:sldId id="271" r:id="rId4"/>
    <p:sldId id="265" r:id="rId5"/>
    <p:sldId id="270" r:id="rId6"/>
    <p:sldId id="266" r:id="rId7"/>
    <p:sldId id="264" r:id="rId8"/>
    <p:sldId id="260" r:id="rId9"/>
    <p:sldId id="267" r:id="rId10"/>
    <p:sldId id="258" r:id="rId11"/>
    <p:sldId id="268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282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FEDD7-830F-4BCD-941E-12FABD573957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929A6-823D-40F5-8E96-AD844BFA75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FEDD7-830F-4BCD-941E-12FABD573957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929A6-823D-40F5-8E96-AD844BFA75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FEDD7-830F-4BCD-941E-12FABD573957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929A6-823D-40F5-8E96-AD844BFA75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FEDD7-830F-4BCD-941E-12FABD573957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929A6-823D-40F5-8E96-AD844BFA75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FEDD7-830F-4BCD-941E-12FABD573957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929A6-823D-40F5-8E96-AD844BFA75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FEDD7-830F-4BCD-941E-12FABD573957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929A6-823D-40F5-8E96-AD844BFA75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FEDD7-830F-4BCD-941E-12FABD573957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929A6-823D-40F5-8E96-AD844BFA75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FEDD7-830F-4BCD-941E-12FABD573957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929A6-823D-40F5-8E96-AD844BFA75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FEDD7-830F-4BCD-941E-12FABD573957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929A6-823D-40F5-8E96-AD844BFA75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FEDD7-830F-4BCD-941E-12FABD573957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929A6-823D-40F5-8E96-AD844BFA75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FEDD7-830F-4BCD-941E-12FABD573957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929A6-823D-40F5-8E96-AD844BFA75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B2FEDD7-830F-4BCD-941E-12FABD573957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AB929A6-823D-40F5-8E96-AD844BFA75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infourok.ru/go.html?href=http://zodorov.ru/vipolnenie-uprajnenij-dlya-profilaktiki-narusheniya-zreniya-i.html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332656"/>
            <a:ext cx="864096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dirty="0" smtClean="0">
              <a:latin typeface="Calibri" panose="020F0502020204030204" pitchFamily="34" charset="0"/>
            </a:endParaRPr>
          </a:p>
          <a:p>
            <a:r>
              <a:rPr lang="ru-RU" sz="2000" dirty="0" smtClean="0">
                <a:latin typeface="Calibri" panose="020F0502020204030204" pitchFamily="34" charset="0"/>
              </a:rPr>
              <a:t>                                 </a:t>
            </a:r>
          </a:p>
          <a:p>
            <a:r>
              <a:rPr lang="ru-RU" sz="2000" dirty="0">
                <a:latin typeface="Calibri" panose="020F0502020204030204" pitchFamily="34" charset="0"/>
              </a:rPr>
              <a:t> </a:t>
            </a:r>
            <a:r>
              <a:rPr lang="ru-RU" sz="2000" dirty="0" smtClean="0">
                <a:latin typeface="Calibri" panose="020F0502020204030204" pitchFamily="34" charset="0"/>
              </a:rPr>
              <a:t>                                                   </a:t>
            </a:r>
            <a:r>
              <a:rPr lang="ru-RU" sz="2800" b="1" dirty="0" smtClean="0">
                <a:latin typeface="Calibri" panose="020F0502020204030204" pitchFamily="34" charset="0"/>
              </a:rPr>
              <a:t>ПРЕЗЕНТАЦИЯ</a:t>
            </a:r>
            <a:r>
              <a:rPr lang="ru-RU" sz="2800" dirty="0" smtClean="0">
                <a:latin typeface="Calibri" panose="020F0502020204030204" pitchFamily="34" charset="0"/>
              </a:rPr>
              <a:t>.</a:t>
            </a:r>
          </a:p>
          <a:p>
            <a:pPr algn="ctr"/>
            <a:endParaRPr lang="ru-RU" sz="2800" dirty="0">
              <a:latin typeface="Calibri" panose="020F0502020204030204" pitchFamily="34" charset="0"/>
            </a:endParaRPr>
          </a:p>
          <a:p>
            <a:pPr algn="ctr"/>
            <a:r>
              <a:rPr lang="ru-RU" sz="2600" dirty="0" smtClean="0">
                <a:latin typeface="Calibri" panose="020F0502020204030204" pitchFamily="34" charset="0"/>
              </a:rPr>
              <a:t> </a:t>
            </a:r>
            <a:r>
              <a:rPr lang="ru-RU" sz="2400" b="1" dirty="0" smtClean="0">
                <a:latin typeface="Calibri" panose="020F0502020204030204" pitchFamily="34" charset="0"/>
              </a:rPr>
              <a:t>«ПОТЕШКИ  </a:t>
            </a:r>
            <a:r>
              <a:rPr lang="ru-RU" sz="2400" b="1" dirty="0">
                <a:latin typeface="Calibri" panose="020F0502020204030204" pitchFamily="34" charset="0"/>
              </a:rPr>
              <a:t>в режимных </a:t>
            </a:r>
            <a:r>
              <a:rPr lang="ru-RU" sz="2400" b="1" dirty="0" smtClean="0">
                <a:latin typeface="Calibri" panose="020F0502020204030204" pitchFamily="34" charset="0"/>
              </a:rPr>
              <a:t> моментах                                                                   с детьми  </a:t>
            </a:r>
            <a:r>
              <a:rPr lang="ru-RU" sz="2400" b="1" dirty="0">
                <a:latin typeface="Calibri" panose="020F0502020204030204" pitchFamily="34" charset="0"/>
              </a:rPr>
              <a:t>раннего </a:t>
            </a:r>
            <a:r>
              <a:rPr lang="ru-RU" sz="2400" b="1" dirty="0" smtClean="0">
                <a:latin typeface="Calibri" panose="020F0502020204030204" pitchFamily="34" charset="0"/>
              </a:rPr>
              <a:t> возраста</a:t>
            </a:r>
            <a:r>
              <a:rPr lang="ru-RU" sz="2400" b="1" dirty="0">
                <a:latin typeface="Calibri" panose="020F0502020204030204" pitchFamily="34" charset="0"/>
              </a:rPr>
              <a:t>». </a:t>
            </a:r>
            <a:r>
              <a:rPr lang="ru-RU" sz="2400" b="1" dirty="0" smtClean="0">
                <a:latin typeface="Calibri" panose="020F0502020204030204" pitchFamily="34" charset="0"/>
              </a:rPr>
              <a:t>  </a:t>
            </a:r>
            <a:endParaRPr lang="ru-RU" sz="2400" b="1" dirty="0">
              <a:latin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08104" y="5157192"/>
            <a:ext cx="33843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Calibri" panose="020F0502020204030204" pitchFamily="34" charset="0"/>
              </a:rPr>
              <a:t>Подготовила воспитатель: </a:t>
            </a:r>
          </a:p>
          <a:p>
            <a:r>
              <a:rPr lang="ru-RU" sz="2000" b="1" dirty="0" smtClean="0">
                <a:latin typeface="Calibri" panose="020F0502020204030204" pitchFamily="34" charset="0"/>
              </a:rPr>
              <a:t>Вязина М.С.</a:t>
            </a:r>
            <a:endParaRPr lang="ru-RU" sz="2000" b="1" dirty="0" smtClean="0">
              <a:latin typeface="Calibri" panose="020F0502020204030204" pitchFamily="34" charset="0"/>
            </a:endParaRPr>
          </a:p>
          <a:p>
            <a:endParaRPr lang="ru-RU" sz="2000" b="1" dirty="0">
              <a:latin typeface="Calibri" panose="020F0502020204030204" pitchFamily="34" charset="0"/>
            </a:endParaRPr>
          </a:p>
          <a:p>
            <a:r>
              <a:rPr lang="ru-RU" sz="2000" b="1" dirty="0" smtClean="0">
                <a:latin typeface="Calibri" panose="020F0502020204030204" pitchFamily="34" charset="0"/>
              </a:rPr>
              <a:t>2020 г</a:t>
            </a:r>
            <a:r>
              <a:rPr lang="ru-RU" sz="2000" dirty="0" smtClean="0">
                <a:latin typeface="Calibri" panose="020F0502020204030204" pitchFamily="34" charset="0"/>
              </a:rPr>
              <a:t>.</a:t>
            </a:r>
            <a:endParaRPr lang="ru-RU" sz="2000" dirty="0">
              <a:latin typeface="Calibri" panose="020F0502020204030204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85852" y="571480"/>
            <a:ext cx="6715172" cy="3714776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ПРЕЗЕНТАЦИЯ</a:t>
            </a:r>
          </a:p>
          <a:p>
            <a:pPr algn="ctr"/>
            <a:endParaRPr lang="ru-RU" sz="2000" dirty="0" smtClean="0"/>
          </a:p>
          <a:p>
            <a:pPr algn="ctr"/>
            <a:r>
              <a:rPr lang="ru-RU" sz="2000" dirty="0" smtClean="0"/>
              <a:t>«ПОТЕШКИ В РЕЖИМНЫХ МОМЕНТАХ </a:t>
            </a:r>
          </a:p>
          <a:p>
            <a:pPr algn="ctr"/>
            <a:r>
              <a:rPr lang="ru-RU" sz="2000" dirty="0" smtClean="0"/>
              <a:t>С ДЕТЬМИ РАННЕГО ВОЗРАСТА»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2571736" y="857232"/>
            <a:ext cx="32287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МБДОУ «Детский сад </a:t>
            </a:r>
            <a:r>
              <a:rPr lang="ru-RU" dirty="0" smtClean="0">
                <a:solidFill>
                  <a:schemeClr val="bg1"/>
                </a:solidFill>
              </a:rPr>
              <a:t>№</a:t>
            </a:r>
            <a:r>
              <a:rPr lang="ru-RU" dirty="0" smtClean="0">
                <a:solidFill>
                  <a:schemeClr val="bg1"/>
                </a:solidFill>
              </a:rPr>
              <a:t>119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          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9" name="Рисунок 8" descr="hello_html_m76e046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3429000"/>
            <a:ext cx="5286412" cy="3214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02820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5877272"/>
            <a:ext cx="8136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Calibri" panose="020F0502020204030204" pitchFamily="34" charset="0"/>
              </a:rPr>
              <a:t>                                       </a:t>
            </a:r>
            <a:endParaRPr lang="ru-RU" sz="2400" b="1" i="1" dirty="0">
              <a:latin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29322" y="1928801"/>
            <a:ext cx="303516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Вот проснулись,</a:t>
            </a: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Потянулись,</a:t>
            </a: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С боку на бок</a:t>
            </a: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Повернулись!</a:t>
            </a:r>
          </a:p>
          <a:p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Потягушечки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Где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игрушечки,</a:t>
            </a:r>
          </a:p>
          <a:p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Погремушечки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Ты, игрушка, погреми,</a:t>
            </a: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Нашу детку подними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Ножками потопали:</a:t>
            </a: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Топ-топ-топ!</a:t>
            </a: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Ручками похлопали:</a:t>
            </a: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Хлоп-хлоп-хлоп!</a:t>
            </a: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Сели! Встали! Снова Сели!</a:t>
            </a: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И пойдем с тобой играть</a:t>
            </a:r>
            <a:r>
              <a:rPr lang="ru-RU" dirty="0"/>
              <a:t>!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1928802"/>
            <a:ext cx="28575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Просыпайся, лежебока.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  <a:hlinkClick r:id="rId2"/>
              </a:rPr>
              <a:t>небе солнышко высоко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Наше Солнышко встает,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 зарядку всех зовет.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Глазки открываются,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Глазки просыпаются,</a:t>
            </a:r>
          </a:p>
          <a:p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Потягушки-ножки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Потягушки-пяточки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Ручки и ладошки,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Сладкие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ребяточки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42844" y="0"/>
            <a:ext cx="9001156" cy="1785926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часто просыпаются в плохом настроении, не хотят вставать, капризничают, ребенок слушает текст ПОТЕШКИ , успокаивается, запоминает названия разных частей тела, развивается память, речь.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28992" y="6429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9" name="Рисунок 8" descr="_71884-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14613" y="3000372"/>
            <a:ext cx="3071833" cy="3409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09855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285992"/>
            <a:ext cx="350046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Дружат волосы с расческой,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Хороша моя прическа.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Расти коса до пояса,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Не вырони ни волоса.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Расти, коса, не путайся,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Маму, дочка, слушайся.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1000100" y="0"/>
            <a:ext cx="7572428" cy="200024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ребенок не убегал в другую комнату, завидев расческу, расскажем ему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потешку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 том, какой он красивый станет после того, как причешется. Стишок заворожит малыша, а мы в это время быстренько приведем его волосики в порядок.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3840446-2a4a453ae7226c3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504" y="2071678"/>
            <a:ext cx="3857652" cy="435771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28596" y="4071942"/>
            <a:ext cx="31432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Петушок-петушок,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Расчеши мне гребешок.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Ну, пожалуйста, прошу,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Я кудряшки расчешу.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43240" y="4500569"/>
            <a:ext cx="278608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Уж я косу заплету,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Уж я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русу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заплету,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Я плету, плету, плету,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Приговариваю: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"Ты расти, расти, коса,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Всему городу краса".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1857364"/>
            <a:ext cx="63974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7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14414" y="857232"/>
            <a:ext cx="6572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</a:t>
            </a:r>
            <a:r>
              <a:rPr lang="ru-RU" sz="3600" dirty="0" smtClean="0"/>
              <a:t>Спасибо за внимание!</a:t>
            </a:r>
            <a:endParaRPr lang="ru-RU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7" y="260648"/>
            <a:ext cx="6810805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latin typeface="Calibri" panose="020F0502020204030204" pitchFamily="34" charset="0"/>
              </a:rPr>
              <a:t>   Дети часто капризничают  во время умывания, одевания, во время приёма пищи, помогут в этом ПОТЕШКИ.  С ПОТЕШКАМИ, песнями да прибаутками любое дело идет веселее! Эта истина нашла воплощение в русском народном творчестве, незыблемые шедевры которого дошли и до наших времен. ПОТЕШКИ </a:t>
            </a:r>
            <a:r>
              <a:rPr lang="ru-RU" sz="2000" b="1" dirty="0">
                <a:latin typeface="Calibri" panose="020F0502020204030204" pitchFamily="34" charset="0"/>
              </a:rPr>
              <a:t>во </a:t>
            </a:r>
            <a:r>
              <a:rPr lang="ru-RU" sz="2000" b="1" dirty="0" smtClean="0">
                <a:latin typeface="Calibri" panose="020F0502020204030204" pitchFamily="34" charset="0"/>
              </a:rPr>
              <a:t>время приема пищи помогут прежде всего маме сделать этот процесс проще, ведь  многие дети так любят покапризничать за </a:t>
            </a:r>
            <a:r>
              <a:rPr lang="ru-RU" sz="2000" b="1" dirty="0">
                <a:latin typeface="Calibri" panose="020F0502020204030204" pitchFamily="34" charset="0"/>
              </a:rPr>
              <a:t>столом, многие дети плохо </a:t>
            </a:r>
            <a:r>
              <a:rPr lang="ru-RU" sz="2000" b="1" dirty="0" smtClean="0">
                <a:latin typeface="Calibri" panose="020F0502020204030204" pitchFamily="34" charset="0"/>
              </a:rPr>
              <a:t>едят</a:t>
            </a:r>
            <a:r>
              <a:rPr lang="ru-RU" sz="2000" b="1" dirty="0">
                <a:latin typeface="Calibri" panose="020F0502020204030204" pitchFamily="34" charset="0"/>
              </a:rPr>
              <a:t>. </a:t>
            </a:r>
            <a:r>
              <a:rPr lang="ru-RU" sz="2000" b="1" dirty="0" smtClean="0">
                <a:latin typeface="Calibri" panose="020F0502020204030204" pitchFamily="34" charset="0"/>
              </a:rPr>
              <a:t>ПОТЕШКИ помогут ребенку настроиться </a:t>
            </a:r>
            <a:r>
              <a:rPr lang="ru-RU" sz="2000" b="1" dirty="0">
                <a:latin typeface="Calibri" panose="020F0502020204030204" pitchFamily="34" charset="0"/>
              </a:rPr>
              <a:t>на прием пищи, развивают </a:t>
            </a:r>
            <a:r>
              <a:rPr lang="ru-RU" sz="2000" b="1" dirty="0" smtClean="0">
                <a:latin typeface="Calibri" panose="020F0502020204030204" pitchFamily="34" charset="0"/>
              </a:rPr>
              <a:t>речь и память ребенка, </a:t>
            </a:r>
            <a:r>
              <a:rPr lang="ru-RU" sz="2000" b="1" dirty="0">
                <a:latin typeface="Calibri" panose="020F0502020204030204" pitchFamily="34" charset="0"/>
              </a:rPr>
              <a:t>дают знания о названиях продуктов. В</a:t>
            </a:r>
            <a:r>
              <a:rPr lang="ru-RU" sz="2000" b="1" dirty="0" smtClean="0">
                <a:latin typeface="Calibri" panose="020F0502020204030204" pitchFamily="34" charset="0"/>
              </a:rPr>
              <a:t>о </a:t>
            </a:r>
            <a:r>
              <a:rPr lang="ru-RU" sz="2000" b="1" dirty="0">
                <a:latin typeface="Calibri" panose="020F0502020204030204" pitchFamily="34" charset="0"/>
              </a:rPr>
              <a:t>время умывания, некоторые дети </a:t>
            </a:r>
            <a:r>
              <a:rPr lang="ru-RU" sz="2000" b="1" dirty="0" smtClean="0">
                <a:latin typeface="Calibri" panose="020F0502020204030204" pitchFamily="34" charset="0"/>
              </a:rPr>
              <a:t>капризничают, боятся </a:t>
            </a:r>
            <a:r>
              <a:rPr lang="ru-RU" sz="2000" b="1" dirty="0">
                <a:latin typeface="Calibri" panose="020F0502020204030204" pitchFamily="34" charset="0"/>
              </a:rPr>
              <a:t>воды. </a:t>
            </a:r>
            <a:r>
              <a:rPr lang="ru-RU" sz="2000" b="1" dirty="0" smtClean="0">
                <a:latin typeface="Calibri" panose="020F0502020204030204" pitchFamily="34" charset="0"/>
              </a:rPr>
              <a:t>Слушая текст ПОТЕШЕК, ребенок успокаивается</a:t>
            </a:r>
            <a:r>
              <a:rPr lang="ru-RU" sz="2000" b="1" dirty="0">
                <a:latin typeface="Calibri" panose="020F0502020204030204" pitchFamily="34" charset="0"/>
              </a:rPr>
              <a:t>, забывает  </a:t>
            </a:r>
            <a:r>
              <a:rPr lang="ru-RU" sz="2000" b="1" dirty="0" smtClean="0">
                <a:latin typeface="Calibri" panose="020F0502020204030204" pitchFamily="34" charset="0"/>
              </a:rPr>
              <a:t>о </a:t>
            </a:r>
            <a:r>
              <a:rPr lang="ru-RU" sz="2000" b="1" dirty="0">
                <a:latin typeface="Calibri" panose="020F0502020204030204" pitchFamily="34" charset="0"/>
              </a:rPr>
              <a:t>своих страхах, запоминает названия разных частей </a:t>
            </a:r>
            <a:r>
              <a:rPr lang="ru-RU" sz="2000" b="1" dirty="0" smtClean="0">
                <a:latin typeface="Calibri" panose="020F0502020204030204" pitchFamily="34" charset="0"/>
              </a:rPr>
              <a:t>тела. При одевании помогают  не грозные слова «давай быстрее», «не вертись», а веселые ПОТЕШКИ.  </a:t>
            </a:r>
            <a:r>
              <a:rPr lang="ru-RU" sz="2000" b="1" dirty="0">
                <a:latin typeface="Calibri" panose="020F0502020204030204" pitchFamily="34" charset="0"/>
              </a:rPr>
              <a:t>Дети часто просыпаются в плохом настроении, не хотят вставать, капризничают, ребенок слушает текст ПОТЕШКИ , </a:t>
            </a:r>
            <a:r>
              <a:rPr lang="ru-RU" sz="2000" b="1" dirty="0" smtClean="0">
                <a:latin typeface="Calibri" panose="020F0502020204030204" pitchFamily="34" charset="0"/>
              </a:rPr>
              <a:t>успокаивается, встает в хорошем настроении, улыбается.</a:t>
            </a:r>
          </a:p>
        </p:txBody>
      </p:sp>
      <p:pic>
        <p:nvPicPr>
          <p:cNvPr id="1026" name="Picture 2" descr="C:\Users\User\Desktop\Детский Сад\БЕЗ фона На БЕЛОМ фоне Плюс\Без фона ЛЮДИ\0_122905_f8d2b3ab_orig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657"/>
          <a:stretch/>
        </p:blipFill>
        <p:spPr bwMode="auto">
          <a:xfrm>
            <a:off x="7205298" y="692696"/>
            <a:ext cx="1543166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7209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142852"/>
            <a:ext cx="84296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u="sng" dirty="0" err="1" smtClean="0">
                <a:latin typeface="Times New Roman" pitchFamily="18" charset="0"/>
                <a:cs typeface="Times New Roman" pitchFamily="18" charset="0"/>
              </a:rPr>
              <a:t>Потешка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 в период адаптации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Потешка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помогает установить первоначальный контакт в период адаптации. Особую значимость приобретает фольклор в первые дни жизни малыша в учреждении. Ведь в период привыкания к новой обстановке он скучает по дому, маме, еще не может общаться с другими детьми, взрослыми. Хорошо подобранная, с выразительностью рассказанная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потешка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помогает установить контакт с ребенком, вызвать у него положительные эмоции, симпатию к пока еще малознакомому человеку – воспитателю.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3c70d062840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71736" y="2714621"/>
            <a:ext cx="4000528" cy="3943354"/>
          </a:xfrm>
          <a:prstGeom prst="rect">
            <a:avLst/>
          </a:prstGeo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14282" y="3714752"/>
            <a:ext cx="2571768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Раз, два, три, четыре, пять,</a:t>
            </a:r>
            <a:endParaRPr kumimoji="0" lang="ru-RU" sz="9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собрались поиграть.</a:t>
            </a:r>
            <a:endParaRPr kumimoji="0" lang="ru-RU" sz="9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Будем вместе мастерить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Веселиться и дружить.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900" b="0" i="0" u="none" strike="noStrike" cap="none" normalizeH="0" baseline="0" dirty="0" smtClean="0">
                <a:ln>
                  <a:noFill/>
                </a:ln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/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6643702" y="2571744"/>
            <a:ext cx="228601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ты плачешь, «</a:t>
            </a:r>
            <a:r>
              <a:rPr kumimoji="0" lang="ru-RU" sz="1500" b="1" i="1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ы</a:t>
            </a:r>
            <a:r>
              <a:rPr kumimoji="0" lang="ru-RU" sz="15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да «</a:t>
            </a:r>
            <a:r>
              <a:rPr kumimoji="0" lang="ru-RU" sz="1500" b="1" i="1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ы</a:t>
            </a:r>
            <a:r>
              <a:rPr kumimoji="0" lang="ru-RU" sz="15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»,</a:t>
            </a:r>
            <a:endParaRPr kumimoji="0" lang="ru-RU" sz="9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Слезы поскорей утри.</a:t>
            </a:r>
            <a:endParaRPr kumimoji="0" lang="ru-RU" sz="9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Будем мы с тобой играть,</a:t>
            </a:r>
            <a:endParaRPr kumimoji="0" lang="ru-RU" sz="9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Песни петь и танцевать.</a:t>
            </a:r>
            <a:endParaRPr kumimoji="0" lang="ru-RU" sz="9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что тут за рев?</a:t>
            </a:r>
            <a:endParaRPr kumimoji="0" lang="ru-RU" sz="18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6786578" y="4857760"/>
            <a:ext cx="1928826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Уж не стадо ли коров?</a:t>
            </a:r>
            <a:endParaRPr kumimoji="0" lang="ru-RU" sz="9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не коровушка –</a:t>
            </a:r>
            <a:endParaRPr kumimoji="0" lang="ru-RU" sz="9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Вова - </a:t>
            </a:r>
            <a:r>
              <a:rPr kumimoji="0" lang="ru-RU" sz="1500" b="1" i="1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ревушка</a:t>
            </a:r>
            <a:r>
              <a:rPr kumimoji="0" lang="ru-RU" sz="15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9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плачь, не плачь,</a:t>
            </a:r>
            <a:endParaRPr kumimoji="0" lang="ru-RU" sz="9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Куплю калач</a:t>
            </a:r>
            <a:endParaRPr kumimoji="0" lang="ru-RU" sz="18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29190" y="1857365"/>
            <a:ext cx="371477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Не мало ли нас, не надо ли вас?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«Здравствуй», – деткам говорим,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Белый свет благодарим,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Солнышко-колоколнышко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Ваня маленький, да удаленький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Да хорошенький, да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пригоженький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...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За улыбочку твою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Я тебя благодарю!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Здравствуй, Ваня заходи, Нам улыбку подари!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643042" y="214290"/>
            <a:ext cx="5786478" cy="150019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 время утреннего приема в группу способствуют хорошему настроению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628" y="5429264"/>
            <a:ext cx="37862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Здравствуйте, друзья,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Здравствуйте, подружки.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Вас встречают весело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 садике игрушки.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s1200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1857364"/>
            <a:ext cx="4643470" cy="47149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357430"/>
            <a:ext cx="321471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Мишка лапки подними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Мишка лапки опусти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Мишка, Мишка покружись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 потом земли коснись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 животик свой потри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Раз, два, три - раз, два, три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4500570"/>
            <a:ext cx="30718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Я хожу, хожу, хожу,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Я на месте не сижу.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Я бегу, бегу, бегу,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Я без движенья не могу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37_56687660d73c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0430" y="2857496"/>
            <a:ext cx="5429288" cy="3705228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1285852" y="357166"/>
            <a:ext cx="7358114" cy="171451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Утренняя зарядка  с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потешками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для детишек – это важнейший элемент в жизни каждого ребёнка, поскольку именно зарядка предполагает отличное физическое развитие и здоровое состояние малыша..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500306"/>
            <a:ext cx="26432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Умница, Катенька,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Ешь кашку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сладеньку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Вкусную, пушистую,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Мягкую, душистую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3714752"/>
            <a:ext cx="28575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Умницы детки,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Ешьте котлетки,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Но сначала супец,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Чтоб ты был молодец!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5000636"/>
            <a:ext cx="35719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 того кто ест опрятно,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 смотреть всегда приятно,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Мы едим всегда красиво,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После скажем все «Спасибо»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428860" y="0"/>
            <a:ext cx="6500858" cy="292893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 время приема пищи помогут сделать этот процесс проще, дети часто капризничают за столом, многие дети плохо едят,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помогут ребенку настроиться на прием пищи, развивают речь ребенка, дают знания о названиях продуктов.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ello_html_210f7ef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4810" y="3000372"/>
            <a:ext cx="4714908" cy="33575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643182"/>
            <a:ext cx="385765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Это что стоит? Горшок!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Раз-два-три-четыре-пять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-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Будем мы штаны снимать!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Присядем аккуратно.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Знают все детишки: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Очень неприятно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Писаться в штанишки!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Мы все сделаем, как надо.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Мама будет очень рада!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928794" y="142852"/>
            <a:ext cx="5857916" cy="150019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помогают приучить ребенка к обязательным элементам режима и гигиены в игровой форме.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boy-potty-theme-image-eps-vector-illustration-690272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35096" y="1714488"/>
            <a:ext cx="5280308" cy="45720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571612"/>
            <a:ext cx="842493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endParaRPr lang="ru-RU" b="1" dirty="0" smtClean="0"/>
          </a:p>
          <a:p>
            <a:endParaRPr lang="ru-RU" dirty="0" smtClean="0"/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 майку с трусами надеть мы должны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Колготки, рубашку, тёплые штаны,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Носочки на ножки и кофту наверх.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Кто первый оделся? Ну, кто быстрей всех?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Теперь мы из шкафа сапожки возьмем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 шапки оденем, и в куртки нырнем!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Осталось нам только замки застегнуть.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 можем все вместе отправиться в путь!</a:t>
            </a:r>
          </a:p>
          <a:p>
            <a:endParaRPr lang="ru-RU" dirty="0"/>
          </a:p>
          <a:p>
            <a:r>
              <a:rPr lang="ru-RU" dirty="0" smtClean="0"/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14810" y="4357694"/>
            <a:ext cx="450059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Маша варежку надела. 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Ой - куда я пальчик дела? 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Нету пальчика - пропал, 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 свой домишко не попал. 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Маша варежку сняла - 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погладите-ка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- нашла. 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Ищещь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ищещь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и найдешь. 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Здравствуй пальчик. Как живешь? 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57818" y="2214553"/>
            <a:ext cx="335758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Раз, два, три, четыре, пять — Собираемся гулять. 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Если хочешь прогуляться,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Нужно быстро одеваться,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Дверцу шкафа открывай,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 одежду доставай.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214414" y="142852"/>
            <a:ext cx="7429552" cy="178595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 одевании  помогают  не  грозные  слова  «давай  быстрее»,  «не  вертись», а веселые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слушая текст, ребенок успокаивается, запоминает названия частей тела, одежды.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ст.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4357694"/>
            <a:ext cx="4000528" cy="230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0311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928802"/>
            <a:ext cx="34290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Ай, люли, люли,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люленьки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Прилетели гуленьки,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Сели гули на кровать,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Стали гули ворковать,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Стали гули ворковать,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Стали детки засыпать.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214942" y="2857496"/>
            <a:ext cx="342902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Этот пальчик хочет спать, 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Этот пальчик лёг в кровать, 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Этот пальчик лишь вздремнул, 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Этот пальчик уж заснул. 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Этот крепко, крепко спит. 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Тише! Тише, не шумите! 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Пальчики вы не будите.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285852" y="0"/>
            <a:ext cx="7143800" cy="200024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может быть лучше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рассказанной перед сном? Выберете наиболее понравившуюся вам и вашему малышу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потешку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и пусть она станет обязательной частью ежедневного ритуала отхода ребенка ко сну.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80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3714752"/>
            <a:ext cx="4714908" cy="29289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422</TotalTime>
  <Words>950</Words>
  <Application>Microsoft Office PowerPoint</Application>
  <PresentationFormat>Экран (4:3)</PresentationFormat>
  <Paragraphs>139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Андрей</cp:lastModifiedBy>
  <cp:revision>45</cp:revision>
  <dcterms:created xsi:type="dcterms:W3CDTF">2019-11-17T10:03:35Z</dcterms:created>
  <dcterms:modified xsi:type="dcterms:W3CDTF">2023-04-10T13:07:21Z</dcterms:modified>
</cp:coreProperties>
</file>