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101;&#1082;&#1086;&#1083;&#1086;&#1075;&#1080;&#1095;&#1077;&#1089;&#1082;&#1080;&#1081;%20&#1087;&#1088;&#1086;&#1077;&#1082;&#1090;\3.%20VID-20210419-WA0077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101;&#1082;&#1086;&#1083;&#1086;&#1075;&#1080;&#1095;&#1077;&#1089;&#1082;&#1080;&#1081;%20&#1087;&#1088;&#1086;&#1077;&#1082;&#1090;\4%20VID-20210419-WA0078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101;&#1082;&#1086;&#1083;&#1086;&#1075;&#1080;&#1095;&#1077;&#1089;&#1082;&#1080;&#1081;%20&#1087;&#1088;&#1086;&#1077;&#1082;&#1090;\5%20VID-20210419-WA0079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Irina\Desktop\детский сад гоуппа солнышко младшая\IMG-20210419-WA008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411"/>
            <a:ext cx="3466648" cy="49068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725353" y="170785"/>
            <a:ext cx="760336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  <a:latin typeface="Monotype Corsiva" pitchFamily="66" charset="0"/>
              </a:rPr>
              <a:t>«Волшебное </a:t>
            </a:r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превращение»</a:t>
            </a:r>
            <a:endParaRPr lang="ru-RU" sz="6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1484784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Веденеева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София   4,6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Руководители: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Гостищева                                                    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Наталья Геннадьевна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                                                                                                                                                                                                                                                                      Колесникова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Ирина Ф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едоровна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72732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2060848"/>
            <a:ext cx="66784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: вырастить кристалл из пищевой соли в домашних условиях.</a:t>
            </a:r>
          </a:p>
        </p:txBody>
      </p:sp>
      <p:pic>
        <p:nvPicPr>
          <p:cNvPr id="10" name="Picture 9" descr="C:\Users\User\Downloads\png-crystal-quartz-stone-color-meaning-rockery-stones-stone-color-paint-crystal-clipa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5344">
            <a:off x="-448515" y="-663293"/>
            <a:ext cx="4197759" cy="3148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0930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png-clipart-crystallography-mineral-gemstone-amethyst-amethyst-watercolor-painting-purpl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3496">
            <a:off x="-1096863" y="-646327"/>
            <a:ext cx="4965205" cy="357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27421" y="1412775"/>
            <a:ext cx="56703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Определить, что соль в воде растворяется и кристаллизуется.</a:t>
            </a:r>
          </a:p>
          <a:p>
            <a:pPr lvl="0"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Опытным путем получить кристалл из соли.</a:t>
            </a:r>
          </a:p>
        </p:txBody>
      </p:sp>
    </p:spTree>
    <p:extLst>
      <p:ext uri="{BB962C8B-B14F-4D97-AF65-F5344CB8AC3E}">
        <p14:creationId xmlns:p14="http://schemas.microsoft.com/office/powerpoint/2010/main" val="398548127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. VID-20210419-WA0077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5576" y="548680"/>
            <a:ext cx="7320814" cy="549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8043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mute="1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4 VID-20210419-WA0078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6433" y="404664"/>
            <a:ext cx="7488832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72955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mute="1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 VID-20210419-WA0079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9141" y="332656"/>
            <a:ext cx="7272808" cy="545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940613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mute="1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742958"/>
            <a:ext cx="73265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Исходя из этого можно сделать вывод, что выращивание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кристаллов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очень интересная работа. Любой ребенок сам может вырастить кристалл  из соли дома.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w7.pngwing.com/pngs/616/313/png-transparent-crystal-healing-geode-mineral-amethyst-rock-gemstone-glass-blu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2616" y="0"/>
            <a:ext cx="5984305" cy="206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288909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6632"/>
            <a:ext cx="4644516" cy="6192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24398542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2874" y="1613626"/>
            <a:ext cx="73265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</a:p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w7.pngwing.com/pngs/616/313/png-transparent-crystal-healing-geode-mineral-amethyst-rock-gemstone-glass-blu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2616" y="0"/>
            <a:ext cx="5984305" cy="206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304919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80</Words>
  <Application>Microsoft Office PowerPoint</Application>
  <PresentationFormat>Экран (4:3)</PresentationFormat>
  <Paragraphs>12</Paragraphs>
  <Slides>9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RePack by Diakov</cp:lastModifiedBy>
  <cp:revision>13</cp:revision>
  <dcterms:created xsi:type="dcterms:W3CDTF">2021-04-16T06:52:14Z</dcterms:created>
  <dcterms:modified xsi:type="dcterms:W3CDTF">2021-04-21T10:01:42Z</dcterms:modified>
</cp:coreProperties>
</file>