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30000">
              <a:schemeClr val="accent6">
                <a:lumMod val="60000"/>
                <a:lumOff val="40000"/>
              </a:schemeClr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214554"/>
            <a:ext cx="77153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FFC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Все профессии нужны –</a:t>
            </a:r>
            <a:br>
              <a:rPr lang="ru-RU" sz="4400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FFC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</a:br>
            <a:r>
              <a:rPr lang="ru-RU" sz="4400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FFC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все профессии важны!</a:t>
            </a:r>
            <a:endParaRPr lang="ru-RU" sz="4400" b="1" i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rgbClr val="FFC0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OVAR-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496" y="428604"/>
            <a:ext cx="4752729" cy="59293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500042"/>
            <a:ext cx="35719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ПОВАР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Дайте повару продукты: </a:t>
            </a:r>
            <a:b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Мясо птицы, сухофрукты, </a:t>
            </a:r>
            <a:b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Рис, картофель… И тогда </a:t>
            </a:r>
            <a:b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Ждёт вас вкусная еда. </a:t>
            </a:r>
            <a:endParaRPr lang="ru-RU" sz="32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hoto_142463381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357298"/>
            <a:ext cx="4416178" cy="37862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57753" y="428604"/>
            <a:ext cx="400052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 smtClean="0">
              <a:latin typeface="Comic Sans MS" pitchFamily="66" charset="0"/>
            </a:endParaRPr>
          </a:p>
          <a:p>
            <a:endParaRPr lang="ru-RU" sz="2800" dirty="0" smtClean="0">
              <a:latin typeface="Comic Sans MS" pitchFamily="66" charset="0"/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ВОДИТЕЛЬ</a:t>
            </a:r>
            <a:r>
              <a:rPr lang="ru-RU" sz="28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  <a:p>
            <a:r>
              <a:rPr lang="ru-RU" sz="2800" dirty="0" smtClean="0">
                <a:solidFill>
                  <a:schemeClr val="tx2"/>
                </a:solidFill>
                <a:latin typeface="Comic Sans MS" pitchFamily="66" charset="0"/>
              </a:rPr>
              <a:t>Качу, лечу </a:t>
            </a:r>
            <a:br>
              <a:rPr lang="ru-RU" sz="28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2800" dirty="0" smtClean="0">
                <a:solidFill>
                  <a:schemeClr val="tx2"/>
                </a:solidFill>
                <a:latin typeface="Comic Sans MS" pitchFamily="66" charset="0"/>
              </a:rPr>
              <a:t>Во весь опор. </a:t>
            </a:r>
            <a:br>
              <a:rPr lang="ru-RU" sz="28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2800" dirty="0" smtClean="0">
                <a:solidFill>
                  <a:schemeClr val="tx2"/>
                </a:solidFill>
                <a:latin typeface="Comic Sans MS" pitchFamily="66" charset="0"/>
              </a:rPr>
              <a:t>Я сам шофер, </a:t>
            </a:r>
            <a:br>
              <a:rPr lang="ru-RU" sz="28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2800" dirty="0" smtClean="0">
                <a:solidFill>
                  <a:schemeClr val="tx2"/>
                </a:solidFill>
                <a:latin typeface="Comic Sans MS" pitchFamily="66" charset="0"/>
              </a:rPr>
              <a:t>И сам мотор. Нажимаю </a:t>
            </a:r>
            <a:br>
              <a:rPr lang="ru-RU" sz="28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2800" dirty="0" smtClean="0">
                <a:solidFill>
                  <a:schemeClr val="tx2"/>
                </a:solidFill>
                <a:latin typeface="Comic Sans MS" pitchFamily="66" charset="0"/>
              </a:rPr>
              <a:t>На педаль- </a:t>
            </a:r>
            <a:br>
              <a:rPr lang="ru-RU" sz="28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2800" dirty="0" smtClean="0">
                <a:solidFill>
                  <a:schemeClr val="tx2"/>
                </a:solidFill>
                <a:latin typeface="Comic Sans MS" pitchFamily="66" charset="0"/>
              </a:rPr>
              <a:t>И машина </a:t>
            </a:r>
            <a:br>
              <a:rPr lang="ru-RU" sz="28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2800" dirty="0" smtClean="0">
                <a:solidFill>
                  <a:schemeClr val="tx2"/>
                </a:solidFill>
                <a:latin typeface="Comic Sans MS" pitchFamily="66" charset="0"/>
              </a:rPr>
              <a:t>Мчится вдаль! </a:t>
            </a:r>
            <a:endParaRPr lang="ru-RU" sz="2800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xobbi_vektornyy_klipart_406119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1188" y="357166"/>
            <a:ext cx="4984516" cy="40719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59" y="357166"/>
            <a:ext cx="321471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  <a:p>
            <a:pPr algn="ctr"/>
            <a:r>
              <a:rPr lang="ru-RU" sz="2800" dirty="0" smtClean="0">
                <a:latin typeface="Comic Sans MS" pitchFamily="66" charset="0"/>
              </a:rPr>
              <a:t>ПОРТНИХА </a:t>
            </a:r>
          </a:p>
          <a:p>
            <a:r>
              <a:rPr lang="ru-RU" sz="2800" dirty="0" smtClean="0">
                <a:latin typeface="Comic Sans MS" pitchFamily="66" charset="0"/>
              </a:rPr>
              <a:t>Целый день Сегодня шью. 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Я одела 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Всю семью. 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Погоди немного, Кошка,- 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Будет и тебе одежка. 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h122454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500042"/>
            <a:ext cx="3970954" cy="57864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43439" y="571480"/>
            <a:ext cx="42862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ВРАЧ </a:t>
            </a:r>
          </a:p>
          <a:p>
            <a:r>
              <a:rPr lang="ru-RU" sz="3200" dirty="0" smtClean="0"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Я врачом, наверно, буду, </a:t>
            </a:r>
          </a:p>
          <a:p>
            <a:r>
              <a:rPr lang="ru-RU" sz="3200" dirty="0" smtClean="0"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Стану я лечить людей! </a:t>
            </a:r>
          </a:p>
          <a:p>
            <a:r>
              <a:rPr lang="ru-RU" sz="3200" dirty="0" smtClean="0"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Буду ездить я повсюду </a:t>
            </a:r>
          </a:p>
          <a:p>
            <a:r>
              <a:rPr lang="ru-RU" sz="3200" dirty="0" smtClean="0"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И спасать больных детей! </a:t>
            </a:r>
            <a:r>
              <a:rPr lang="ru-RU" sz="2400" dirty="0" smtClean="0">
                <a:latin typeface="Comic Sans MS" pitchFamily="66" charset="0"/>
              </a:rPr>
              <a:t> 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r-720.sh-1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306" y="1428736"/>
            <a:ext cx="5252551" cy="37862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500042"/>
            <a:ext cx="371477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СТРОИТЕЛЬ </a:t>
            </a:r>
          </a:p>
          <a:p>
            <a:r>
              <a:rPr lang="ru-RU" sz="2800" dirty="0" smtClean="0">
                <a:latin typeface="Comic Sans MS" pitchFamily="66" charset="0"/>
              </a:rPr>
              <a:t>Пусть не сердятся родители, </a:t>
            </a:r>
          </a:p>
          <a:p>
            <a:r>
              <a:rPr lang="ru-RU" sz="2800" dirty="0" smtClean="0">
                <a:latin typeface="Comic Sans MS" pitchFamily="66" charset="0"/>
              </a:rPr>
              <a:t>Что измажутся строители, </a:t>
            </a:r>
          </a:p>
          <a:p>
            <a:r>
              <a:rPr lang="ru-RU" sz="2800" dirty="0" smtClean="0">
                <a:latin typeface="Comic Sans MS" pitchFamily="66" charset="0"/>
              </a:rPr>
              <a:t>Потому что тот, кто строит, </a:t>
            </a:r>
          </a:p>
          <a:p>
            <a:r>
              <a:rPr lang="ru-RU" sz="2800" dirty="0" smtClean="0">
                <a:latin typeface="Comic Sans MS" pitchFamily="66" charset="0"/>
              </a:rPr>
              <a:t>Тот чего-нибудь да стоит! </a:t>
            </a:r>
          </a:p>
          <a:p>
            <a:r>
              <a:rPr lang="ru-RU" sz="2800" dirty="0" smtClean="0">
                <a:latin typeface="Comic Sans MS" pitchFamily="66" charset="0"/>
              </a:rPr>
              <a:t>И не важно, что пока </a:t>
            </a:r>
          </a:p>
          <a:p>
            <a:r>
              <a:rPr lang="ru-RU" sz="2800" dirty="0" smtClean="0">
                <a:latin typeface="Comic Sans MS" pitchFamily="66" charset="0"/>
              </a:rPr>
              <a:t>Этот домик из песка!</a:t>
            </a:r>
            <a:r>
              <a:rPr lang="ru-RU" sz="2800" dirty="0" smtClean="0"/>
              <a:t> 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82105b5b5acb6c3af14557ee54b38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428736"/>
            <a:ext cx="4705350" cy="34290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43505" y="1071546"/>
            <a:ext cx="3714776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ВОСПИТАТЕЛЬ </a:t>
            </a:r>
          </a:p>
          <a:p>
            <a:r>
              <a:rPr lang="ru-RU" sz="2600" dirty="0" smtClean="0">
                <a:latin typeface="Comic Sans MS" pitchFamily="66" charset="0"/>
              </a:rPr>
              <a:t>Кто нас в садике встречает, </a:t>
            </a:r>
          </a:p>
          <a:p>
            <a:r>
              <a:rPr lang="ru-RU" sz="2600" dirty="0" smtClean="0">
                <a:latin typeface="Comic Sans MS" pitchFamily="66" charset="0"/>
              </a:rPr>
              <a:t>Кто домой нас провожает, </a:t>
            </a:r>
          </a:p>
          <a:p>
            <a:r>
              <a:rPr lang="ru-RU" sz="2600" dirty="0" smtClean="0">
                <a:latin typeface="Comic Sans MS" pitchFamily="66" charset="0"/>
              </a:rPr>
              <a:t>С нами водит хоровод, </a:t>
            </a:r>
          </a:p>
          <a:p>
            <a:r>
              <a:rPr lang="ru-RU" sz="2600" dirty="0" smtClean="0">
                <a:latin typeface="Comic Sans MS" pitchFamily="66" charset="0"/>
              </a:rPr>
              <a:t>С нами пляшет и поёт, </a:t>
            </a:r>
          </a:p>
          <a:p>
            <a:r>
              <a:rPr lang="ru-RU" sz="2600" dirty="0" smtClean="0">
                <a:latin typeface="Comic Sans MS" pitchFamily="66" charset="0"/>
              </a:rPr>
              <a:t>На прогулку с нами ходит </a:t>
            </a:r>
          </a:p>
          <a:p>
            <a:r>
              <a:rPr lang="ru-RU" sz="2600" dirty="0" smtClean="0">
                <a:latin typeface="Comic Sans MS" pitchFamily="66" charset="0"/>
              </a:rPr>
              <a:t>И занятия проводит?</a:t>
            </a:r>
            <a:endParaRPr lang="ru-RU" sz="26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106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Светлана</cp:lastModifiedBy>
  <cp:revision>4</cp:revision>
  <dcterms:created xsi:type="dcterms:W3CDTF">2016-11-27T12:08:31Z</dcterms:created>
  <dcterms:modified xsi:type="dcterms:W3CDTF">2023-04-10T20:41:42Z</dcterms:modified>
</cp:coreProperties>
</file>