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8305800" cy="2772014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Поделка из бумаги «Русская красавица»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5143512"/>
            <a:ext cx="4548190" cy="1071570"/>
          </a:xfrm>
        </p:spPr>
        <p:txBody>
          <a:bodyPr/>
          <a:lstStyle/>
          <a:p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Подготовила воспитатель МКДОУ ЦРР - </a:t>
            </a:r>
            <a:r>
              <a:rPr lang="ru-RU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д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/</a:t>
            </a:r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с №9 г.Россоши </a:t>
            </a:r>
            <a:r>
              <a:rPr lang="ru-RU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Кутовая</a:t>
            </a:r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 И.П. (ВКК )</a:t>
            </a: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572008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Собрать  и склеить детали, </a:t>
            </a:r>
            <a:b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нарисовать лицо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12037_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2849328" y="1600200"/>
            <a:ext cx="3445344" cy="4708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Приклеить голову и руки к туловищу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123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0800000">
            <a:off x="1523307" y="1668462"/>
            <a:ext cx="6097385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Варианты использования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81512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объект игры (народные, дидактические, сюжетно-ролевые, театрализованные);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пособие (наглядность) для занятий;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деталь оформления интерьера к народным праздникам;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сувенир-подарок.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02301090755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6304" y="357166"/>
            <a:ext cx="4965762" cy="3724322"/>
          </a:xfrm>
        </p:spPr>
      </p:pic>
      <p:pic>
        <p:nvPicPr>
          <p:cNvPr id="6" name="Содержимое 5" descr="IMG2023010908204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43372" y="2696760"/>
            <a:ext cx="4559304" cy="3419479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202301071151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2857500" y="1668462"/>
            <a:ext cx="3429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Преимущества поделки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простота изготовления;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доступность материалов(бумага);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универсальность (многофункциональность) использования.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Материалы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033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3307" y="1668462"/>
            <a:ext cx="6097385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Сложить «гармошкой»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037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3307" y="1668462"/>
            <a:ext cx="6097385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Перегнуть пополам, склеить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IMG202301071038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143116"/>
            <a:ext cx="4071966" cy="3044429"/>
          </a:xfrm>
        </p:spPr>
      </p:pic>
      <p:pic>
        <p:nvPicPr>
          <p:cNvPr id="8" name="Содержимое 7" descr="IMG2023010710394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16200000">
            <a:off x="5133645" y="1438595"/>
            <a:ext cx="3034145" cy="444318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Повторить для белого листа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IMG2023010710433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50256"/>
            <a:ext cx="4038600" cy="3025850"/>
          </a:xfrm>
        </p:spPr>
      </p:pic>
      <p:pic>
        <p:nvPicPr>
          <p:cNvPr id="6" name="Содержимое 5" descr="IMG2023010710440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50256"/>
            <a:ext cx="4038600" cy="30258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Склеить обе детали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045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2866537" y="1600200"/>
            <a:ext cx="3410925" cy="4708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Связать ниткой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202301071047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2868745" y="1600200"/>
            <a:ext cx="3406510" cy="4708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Детали головы поделки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Содержимое 9" descr="IMG202301071059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2261184" y="731224"/>
            <a:ext cx="4613702" cy="615160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103</Words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Поделка из бумаги «Русская красавица»</vt:lpstr>
      <vt:lpstr>Преимущества поделки</vt:lpstr>
      <vt:lpstr>Материалы</vt:lpstr>
      <vt:lpstr>Сложить «гармошкой»</vt:lpstr>
      <vt:lpstr>Перегнуть пополам, склеить</vt:lpstr>
      <vt:lpstr>Повторить для белого листа</vt:lpstr>
      <vt:lpstr>Склеить обе детали</vt:lpstr>
      <vt:lpstr>Связать ниткой</vt:lpstr>
      <vt:lpstr>Детали головы поделки</vt:lpstr>
      <vt:lpstr>Собрать  и склеить детали,  нарисовать лицо</vt:lpstr>
      <vt:lpstr>Приклеить голову и руки к туловищу</vt:lpstr>
      <vt:lpstr>Варианты использования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Поделка из бумаги «Русская красавица»</dc:title>
  <dc:creator>Ирина</dc:creator>
  <cp:lastModifiedBy>Ирина</cp:lastModifiedBy>
  <cp:revision>11</cp:revision>
  <dcterms:created xsi:type="dcterms:W3CDTF">2023-01-06T13:09:29Z</dcterms:created>
  <dcterms:modified xsi:type="dcterms:W3CDTF">2023-04-10T18:20:51Z</dcterms:modified>
</cp:coreProperties>
</file>