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  <p:sldId id="262" r:id="rId4"/>
    <p:sldId id="257" r:id="rId5"/>
    <p:sldId id="263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C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7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783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0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44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182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78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7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11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4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173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99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269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420B0-1B65-4AB8-8EE5-7A644DB03FA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14C02-0CAD-44F1-A165-3ADB26BEBB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4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18" Type="http://schemas.microsoft.com/office/2007/relationships/hdphoto" Target="../media/hdphoto7.wdp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microsoft.com/office/2007/relationships/hdphoto" Target="../media/hdphoto4.wdp"/><Relationship Id="rId17" Type="http://schemas.openxmlformats.org/officeDocument/2006/relationships/image" Target="../media/image11.png"/><Relationship Id="rId2" Type="http://schemas.openxmlformats.org/officeDocument/2006/relationships/image" Target="../media/image2.jpg"/><Relationship Id="rId16" Type="http://schemas.microsoft.com/office/2007/relationships/hdphoto" Target="../media/hdphoto6.wdp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microsoft.com/office/2007/relationships/hdphoto" Target="../media/hdphoto3.wdp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68579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8000" b="1" dirty="0" smtClean="0"/>
              <a:t>Конспект </a:t>
            </a:r>
            <a:r>
              <a:rPr lang="ru-RU" sz="8000" b="1" dirty="0"/>
              <a:t>занятия по математике в старшей группе. </a:t>
            </a:r>
            <a:r>
              <a:rPr lang="ru-RU" sz="8000" b="1" dirty="0" smtClean="0"/>
              <a:t>Счет </a:t>
            </a:r>
            <a:r>
              <a:rPr lang="ru-RU" sz="8000" b="1" dirty="0"/>
              <a:t>до 9. </a:t>
            </a:r>
            <a:br>
              <a:rPr lang="ru-RU" sz="8000" b="1" dirty="0"/>
            </a:br>
            <a:r>
              <a:rPr lang="ru-RU" sz="8000" b="1" dirty="0" smtClean="0"/>
              <a:t>                     </a:t>
            </a:r>
            <a:r>
              <a:rPr lang="ru-RU" sz="4900" b="1" dirty="0" smtClean="0"/>
              <a:t>Воспитатель </a:t>
            </a:r>
            <a:r>
              <a:rPr lang="ru-RU" sz="4900" b="1" dirty="0"/>
              <a:t>Байкалова Н.В</a:t>
            </a:r>
            <a:r>
              <a:rPr lang="ru-RU" sz="4900" b="1" dirty="0" smtClean="0"/>
              <a:t>.</a:t>
            </a:r>
            <a:br>
              <a:rPr lang="ru-RU" sz="4900" b="1" dirty="0" smtClean="0"/>
            </a:br>
            <a:r>
              <a:rPr lang="ru-RU" sz="4900" b="1" dirty="0" smtClean="0"/>
              <a:t>                                        МБДОУ № 63 </a:t>
            </a:r>
            <a:r>
              <a:rPr lang="ru-RU" sz="4900" b="1" dirty="0" err="1" smtClean="0"/>
              <a:t>г.Красноярск</a:t>
            </a:r>
            <a:r>
              <a:rPr lang="ru-RU" sz="4900" b="1" dirty="0"/>
              <a:t/>
            </a:r>
            <a:br>
              <a:rPr lang="ru-RU" sz="49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</a:t>
            </a:r>
            <a:endParaRPr lang="ru-RU" sz="9800" b="1" dirty="0"/>
          </a:p>
        </p:txBody>
      </p:sp>
    </p:spTree>
    <p:extLst>
      <p:ext uri="{BB962C8B-B14F-4D97-AF65-F5344CB8AC3E}">
        <p14:creationId xmlns:p14="http://schemas.microsoft.com/office/powerpoint/2010/main" val="28499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96932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793" y="365124"/>
            <a:ext cx="12157023" cy="76696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8000" b="1" dirty="0" smtClean="0"/>
              <a:t>«</a:t>
            </a:r>
            <a:r>
              <a:rPr lang="ru-RU" sz="8000" b="1" dirty="0" smtClean="0"/>
              <a:t>Весна </a:t>
            </a:r>
            <a:r>
              <a:rPr lang="ru-RU" sz="8000" b="1" dirty="0"/>
              <a:t>не наступит, я ее заколдовала! И пока вы не выполните все мои    задания, я ее не расколдую!!! 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/>
              <a:t> </a:t>
            </a:r>
            <a:r>
              <a:rPr lang="ru-RU" sz="8000" b="1" dirty="0" smtClean="0"/>
              <a:t>           Снежная </a:t>
            </a:r>
            <a:r>
              <a:rPr lang="ru-RU" sz="8000" b="1" dirty="0"/>
              <a:t>Королева.»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 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50915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68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</a:t>
            </a:r>
            <a:r>
              <a:rPr lang="ru-RU" sz="9800" b="1" dirty="0" smtClean="0"/>
              <a:t>Задание № 1</a:t>
            </a:r>
            <a:r>
              <a:rPr lang="ru-RU" sz="9800" b="1" dirty="0"/>
              <a:t/>
            </a:r>
            <a:br>
              <a:rPr lang="ru-RU" sz="9800" b="1" dirty="0"/>
            </a:br>
            <a:r>
              <a:rPr lang="ru-RU" sz="9800" b="1" dirty="0" smtClean="0"/>
              <a:t/>
            </a:r>
            <a:br>
              <a:rPr lang="ru-RU" sz="9800" b="1" dirty="0" smtClean="0"/>
            </a:br>
            <a:r>
              <a:rPr lang="ru-RU" sz="6000" b="1" dirty="0" smtClean="0"/>
              <a:t>вам надо посчитать сколько скворечников на дереве и поселить в них скворцов</a:t>
            </a:r>
            <a:endParaRPr lang="ru-RU" sz="9800" b="1" dirty="0"/>
          </a:p>
        </p:txBody>
      </p:sp>
    </p:spTree>
    <p:extLst>
      <p:ext uri="{BB962C8B-B14F-4D97-AF65-F5344CB8AC3E}">
        <p14:creationId xmlns:p14="http://schemas.microsoft.com/office/powerpoint/2010/main" val="4587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8132"/>
            <a:ext cx="12358879" cy="69461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7" y="271220"/>
            <a:ext cx="3041581" cy="398709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282" y="5071982"/>
            <a:ext cx="1068165" cy="148348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63106" y="2249734"/>
            <a:ext cx="1068165" cy="1464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57322" y="-84894"/>
            <a:ext cx="1068165" cy="1483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93983" y="4952070"/>
            <a:ext cx="1068165" cy="14834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28043" y="1057864"/>
            <a:ext cx="1068165" cy="148348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62" y="-54362"/>
            <a:ext cx="1068165" cy="148348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408" y="892984"/>
            <a:ext cx="1068165" cy="153589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93" y="2245944"/>
            <a:ext cx="1068165" cy="148348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89" y="4338535"/>
            <a:ext cx="1068165" cy="14834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06284" y="-31166"/>
            <a:ext cx="1773001" cy="14213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5829" y="1032620"/>
            <a:ext cx="1931258" cy="1548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52389" y="2426170"/>
            <a:ext cx="1877056" cy="12670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96559" y="4483687"/>
            <a:ext cx="1931258" cy="15482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252" y="5132521"/>
            <a:ext cx="1931258" cy="15482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155" y="-88132"/>
            <a:ext cx="1703993" cy="13660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068" y="1186301"/>
            <a:ext cx="1546615" cy="12398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969" y="2368960"/>
            <a:ext cx="1701774" cy="13817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674" b="95603" l="2614" r="98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856" y="4929110"/>
            <a:ext cx="2262023" cy="15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0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68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</a:t>
            </a:r>
            <a:r>
              <a:rPr lang="ru-RU" sz="9800" b="1" dirty="0" smtClean="0"/>
              <a:t>Задание № 2</a:t>
            </a:r>
            <a:r>
              <a:rPr lang="ru-RU" sz="9800" b="1" dirty="0"/>
              <a:t/>
            </a:r>
            <a:br>
              <a:rPr lang="ru-RU" sz="9800" b="1" dirty="0"/>
            </a:br>
            <a:r>
              <a:rPr lang="ru-RU" sz="6000" b="1" dirty="0" smtClean="0"/>
              <a:t>из геометрических фигур сделайте картинку по образцу</a:t>
            </a:r>
            <a:endParaRPr lang="ru-RU" sz="9800" b="1" dirty="0"/>
          </a:p>
        </p:txBody>
      </p:sp>
    </p:spTree>
    <p:extLst>
      <p:ext uri="{BB962C8B-B14F-4D97-AF65-F5344CB8AC3E}">
        <p14:creationId xmlns:p14="http://schemas.microsoft.com/office/powerpoint/2010/main" val="396643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033656" y="3524895"/>
            <a:ext cx="3178629" cy="326779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35427" y="283029"/>
            <a:ext cx="1959429" cy="19594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8033657" y="781695"/>
            <a:ext cx="3178628" cy="2743200"/>
          </a:xfrm>
          <a:prstGeom prst="triangle">
            <a:avLst>
              <a:gd name="adj" fmla="val 49315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88569" y="4833258"/>
            <a:ext cx="3461659" cy="1219199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2072121">
            <a:off x="3512746" y="3438330"/>
            <a:ext cx="2226352" cy="1654629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88568" y="5943600"/>
            <a:ext cx="4572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93029" y="5878287"/>
            <a:ext cx="4572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826707" y="3810691"/>
            <a:ext cx="261257" cy="50074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256948">
            <a:off x="3365820" y="3285784"/>
            <a:ext cx="1071598" cy="189529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321648" y="3524896"/>
            <a:ext cx="870857" cy="1308361"/>
          </a:xfrm>
          <a:custGeom>
            <a:avLst/>
            <a:gdLst>
              <a:gd name="connsiteX0" fmla="*/ 870857 w 870857"/>
              <a:gd name="connsiteY0" fmla="*/ 1308361 h 1308361"/>
              <a:gd name="connsiteX1" fmla="*/ 500742 w 870857"/>
              <a:gd name="connsiteY1" fmla="*/ 2075 h 1308361"/>
              <a:gd name="connsiteX2" fmla="*/ 0 w 870857"/>
              <a:gd name="connsiteY2" fmla="*/ 981789 h 1308361"/>
              <a:gd name="connsiteX3" fmla="*/ 0 w 870857"/>
              <a:gd name="connsiteY3" fmla="*/ 981789 h 1308361"/>
              <a:gd name="connsiteX4" fmla="*/ 21771 w 870857"/>
              <a:gd name="connsiteY4" fmla="*/ 916475 h 1308361"/>
              <a:gd name="connsiteX5" fmla="*/ 21771 w 870857"/>
              <a:gd name="connsiteY5" fmla="*/ 916475 h 1308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0857" h="1308361">
                <a:moveTo>
                  <a:pt x="870857" y="1308361"/>
                </a:moveTo>
                <a:cubicBezTo>
                  <a:pt x="758371" y="682432"/>
                  <a:pt x="645885" y="56504"/>
                  <a:pt x="500742" y="2075"/>
                </a:cubicBezTo>
                <a:cubicBezTo>
                  <a:pt x="355599" y="-52354"/>
                  <a:pt x="0" y="981789"/>
                  <a:pt x="0" y="981789"/>
                </a:cubicBezTo>
                <a:lnTo>
                  <a:pt x="0" y="981789"/>
                </a:lnTo>
                <a:lnTo>
                  <a:pt x="21771" y="916475"/>
                </a:lnTo>
                <a:lnTo>
                  <a:pt x="21771" y="916475"/>
                </a:lnTo>
              </a:path>
            </a:pathLst>
          </a:cu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5573486" y="4528458"/>
            <a:ext cx="239485" cy="304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39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0</Words>
  <Application>Microsoft Office PowerPoint</Application>
  <PresentationFormat>Широкоэкранный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    Конспект занятия по математике в старшей группе. Счет до 9.                       Воспитатель Байкалова Н.В.                                         МБДОУ № 63 г.Красноярск             </vt:lpstr>
      <vt:lpstr>  «Весна не наступит, я ее заколдовала! И пока вы не выполните все мои    задания, я ее не расколдую!!!              Снежная Королева.»    </vt:lpstr>
      <vt:lpstr>               Задание № 1  вам надо посчитать сколько скворечников на дереве и поселить в них скворцов</vt:lpstr>
      <vt:lpstr>Презентация PowerPoint</vt:lpstr>
      <vt:lpstr>               Задание № 2 из геометрических фигур сделайте картинку по образцу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Счет до 9</dc:title>
  <dc:creator>Надежда</dc:creator>
  <cp:lastModifiedBy>Надежда</cp:lastModifiedBy>
  <cp:revision>19</cp:revision>
  <dcterms:created xsi:type="dcterms:W3CDTF">2023-03-20T13:38:07Z</dcterms:created>
  <dcterms:modified xsi:type="dcterms:W3CDTF">2023-04-10T12:12:16Z</dcterms:modified>
</cp:coreProperties>
</file>