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8" d="100"/>
          <a:sy n="88" d="100"/>
        </p:scale>
        <p:origin x="62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603622-7EA8-4B38-8083-972D9883FBAA}" type="datetimeFigureOut">
              <a:rPr lang="ru-RU" smtClean="0"/>
              <a:t>26.10.2022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E37CEE-CC52-40C0-A5ED-460AB8390F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77030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603622-7EA8-4B38-8083-972D9883FBAA}" type="datetimeFigureOut">
              <a:rPr lang="ru-RU" smtClean="0"/>
              <a:t>26.10.2022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E37CEE-CC52-40C0-A5ED-460AB8390F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5442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603622-7EA8-4B38-8083-972D9883FBAA}" type="datetimeFigureOut">
              <a:rPr lang="ru-RU" smtClean="0"/>
              <a:t>26.10.2022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E37CEE-CC52-40C0-A5ED-460AB8390F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3951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603622-7EA8-4B38-8083-972D9883FBAA}" type="datetimeFigureOut">
              <a:rPr lang="ru-RU" smtClean="0"/>
              <a:t>26.10.2022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E37CEE-CC52-40C0-A5ED-460AB8390F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36826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603622-7EA8-4B38-8083-972D9883FBAA}" type="datetimeFigureOut">
              <a:rPr lang="ru-RU" smtClean="0"/>
              <a:t>26.10.2022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E37CEE-CC52-40C0-A5ED-460AB8390F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00616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603622-7EA8-4B38-8083-972D9883FBAA}" type="datetimeFigureOut">
              <a:rPr lang="ru-RU" smtClean="0"/>
              <a:t>26.10.2022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E37CEE-CC52-40C0-A5ED-460AB8390F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56517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603622-7EA8-4B38-8083-972D9883FBAA}" type="datetimeFigureOut">
              <a:rPr lang="ru-RU" smtClean="0"/>
              <a:t>26.10.2022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E37CEE-CC52-40C0-A5ED-460AB8390F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11600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603622-7EA8-4B38-8083-972D9883FBAA}" type="datetimeFigureOut">
              <a:rPr lang="ru-RU" smtClean="0"/>
              <a:t>26.10.2022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E37CEE-CC52-40C0-A5ED-460AB8390F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21528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603622-7EA8-4B38-8083-972D9883FBAA}" type="datetimeFigureOut">
              <a:rPr lang="ru-RU" smtClean="0"/>
              <a:t>26.10.2022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E37CEE-CC52-40C0-A5ED-460AB8390F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82063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603622-7EA8-4B38-8083-972D9883FBAA}" type="datetimeFigureOut">
              <a:rPr lang="ru-RU" smtClean="0"/>
              <a:t>26.10.2022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E37CEE-CC52-40C0-A5ED-460AB8390F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00324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603622-7EA8-4B38-8083-972D9883FBAA}" type="datetimeFigureOut">
              <a:rPr lang="ru-RU" smtClean="0"/>
              <a:t>26.10.2022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E37CEE-CC52-40C0-A5ED-460AB8390F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00636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603622-7EA8-4B38-8083-972D9883FBAA}" type="datetimeFigureOut">
              <a:rPr lang="ru-RU" smtClean="0"/>
              <a:t>26.10.2022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E37CEE-CC52-40C0-A5ED-460AB8390F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55471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Союз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- служебная часть речи, которая связывает однородные члены предложения и простые предложения в составе сложного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219784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402771" y="299810"/>
            <a:ext cx="10515600" cy="1325563"/>
          </a:xfrm>
        </p:spPr>
        <p:txBody>
          <a:bodyPr/>
          <a:lstStyle/>
          <a:p>
            <a:pPr algn="ctr"/>
            <a:r>
              <a:rPr lang="ru-RU" dirty="0" smtClean="0"/>
              <a:t>Виды союзов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 numCol="2">
            <a:normAutofit/>
          </a:bodyPr>
          <a:lstStyle/>
          <a:p>
            <a:pPr marL="0" indent="0">
              <a:buNone/>
            </a:pPr>
            <a:r>
              <a:rPr lang="ru-RU" b="1" u="sng" dirty="0" smtClean="0"/>
              <a:t>По строению</a:t>
            </a:r>
          </a:p>
          <a:p>
            <a:r>
              <a:rPr lang="ru-RU" dirty="0" smtClean="0"/>
              <a:t>Простые (</a:t>
            </a:r>
            <a:r>
              <a:rPr lang="ru-RU" dirty="0" err="1" smtClean="0"/>
              <a:t>и,а,да,но,когда,если</a:t>
            </a:r>
            <a:r>
              <a:rPr lang="ru-RU" dirty="0" smtClean="0"/>
              <a:t>)</a:t>
            </a:r>
          </a:p>
          <a:p>
            <a:r>
              <a:rPr lang="ru-RU" dirty="0" smtClean="0"/>
              <a:t>Составные (потому что, так как, не только, но и…)</a:t>
            </a:r>
          </a:p>
          <a:p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pPr marL="0" indent="0">
              <a:buNone/>
            </a:pPr>
            <a:endParaRPr lang="ru-RU" dirty="0"/>
          </a:p>
          <a:p>
            <a:r>
              <a:rPr lang="ru-RU" b="1" u="sng" dirty="0" smtClean="0"/>
              <a:t>По значению</a:t>
            </a:r>
          </a:p>
          <a:p>
            <a:r>
              <a:rPr lang="ru-RU" dirty="0" smtClean="0"/>
              <a:t>Сочинительные (в ССП и при однородных членах)</a:t>
            </a:r>
          </a:p>
          <a:p>
            <a:r>
              <a:rPr lang="ru-RU" dirty="0" smtClean="0"/>
              <a:t>Подчинительные (в составе СПП)</a:t>
            </a:r>
            <a:endParaRPr lang="ru-RU" dirty="0"/>
          </a:p>
        </p:txBody>
      </p:sp>
      <p:cxnSp>
        <p:nvCxnSpPr>
          <p:cNvPr id="5" name="Прямая со стрелкой 4"/>
          <p:cNvCxnSpPr/>
          <p:nvPr/>
        </p:nvCxnSpPr>
        <p:spPr>
          <a:xfrm>
            <a:off x="5600700" y="1219200"/>
            <a:ext cx="1415143" cy="54428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 flipH="1">
            <a:off x="2503714" y="1322160"/>
            <a:ext cx="1567543" cy="60642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799346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Разряды союзов по значению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 numCol="2">
            <a:normAutofit fontScale="85000" lnSpcReduction="20000"/>
          </a:bodyPr>
          <a:lstStyle/>
          <a:p>
            <a:r>
              <a:rPr lang="ru-RU" dirty="0" smtClean="0"/>
              <a:t>Сочинительные</a:t>
            </a:r>
          </a:p>
          <a:p>
            <a:pPr marL="0" indent="0">
              <a:buNone/>
            </a:pPr>
            <a:r>
              <a:rPr lang="ru-RU" dirty="0" smtClean="0"/>
              <a:t>- соединительные (и, да, тоже, также, и…и, ни…ни); </a:t>
            </a:r>
          </a:p>
          <a:p>
            <a:pPr marL="0" indent="0">
              <a:buNone/>
            </a:pPr>
            <a:r>
              <a:rPr lang="ru-RU" dirty="0" smtClean="0"/>
              <a:t>-противительные (а, но, зато, однако);</a:t>
            </a:r>
          </a:p>
          <a:p>
            <a:pPr marL="0" indent="0">
              <a:buNone/>
            </a:pPr>
            <a:r>
              <a:rPr lang="ru-RU" dirty="0" smtClean="0"/>
              <a:t>-разделительные (или, либо, то, не то).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r>
              <a:rPr lang="ru-RU" dirty="0" smtClean="0"/>
              <a:t>Подчинительные</a:t>
            </a:r>
          </a:p>
          <a:p>
            <a:pPr marL="0" indent="0">
              <a:buNone/>
            </a:pPr>
            <a:r>
              <a:rPr lang="ru-RU" dirty="0" smtClean="0"/>
              <a:t> -изъяснительные (что, чтобы, будто);</a:t>
            </a:r>
          </a:p>
          <a:p>
            <a:pPr marL="0" indent="0">
              <a:buNone/>
            </a:pPr>
            <a:r>
              <a:rPr lang="ru-RU" dirty="0" smtClean="0"/>
              <a:t> -временные (когда, лишь, едва)</a:t>
            </a:r>
          </a:p>
          <a:p>
            <a:pPr marL="0" indent="0">
              <a:buNone/>
            </a:pPr>
            <a:r>
              <a:rPr lang="ru-RU" dirty="0" smtClean="0"/>
              <a:t> -целевые (чтобы, дабы);</a:t>
            </a:r>
          </a:p>
          <a:p>
            <a:pPr marL="0" indent="0">
              <a:buNone/>
            </a:pPr>
            <a:r>
              <a:rPr lang="ru-RU" dirty="0" smtClean="0"/>
              <a:t> -условные(если, если бы, раз);</a:t>
            </a:r>
          </a:p>
          <a:p>
            <a:pPr marL="0" indent="0">
              <a:buNone/>
            </a:pPr>
            <a:r>
              <a:rPr lang="ru-RU" dirty="0" smtClean="0"/>
              <a:t> -уступительные (хотя, хоть, пускай);</a:t>
            </a:r>
          </a:p>
          <a:p>
            <a:pPr marL="0" indent="0">
              <a:buNone/>
            </a:pPr>
            <a:r>
              <a:rPr lang="ru-RU" dirty="0" smtClean="0"/>
              <a:t> -сравнительные (как, как будто, словно);</a:t>
            </a:r>
          </a:p>
          <a:p>
            <a:pPr marL="0" indent="0">
              <a:buNone/>
            </a:pPr>
            <a:r>
              <a:rPr lang="ru-RU" dirty="0" smtClean="0"/>
              <a:t>-причинные (ибо, так как, потому что);</a:t>
            </a:r>
          </a:p>
          <a:p>
            <a:pPr marL="0" indent="0">
              <a:buNone/>
            </a:pPr>
            <a:r>
              <a:rPr lang="ru-RU" dirty="0" smtClean="0"/>
              <a:t>-следственные (так что).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625104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54792" y="489857"/>
            <a:ext cx="8059144" cy="58177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91233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 smtClean="0"/>
              <a:t>Частицы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служебные слова, которые придают дополнительные оттенки значения словам и предложениям и служат для образования форм слов.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35555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858" t="1324" r="2386" b="610"/>
          <a:stretch/>
        </p:blipFill>
        <p:spPr>
          <a:xfrm>
            <a:off x="13052" y="381000"/>
            <a:ext cx="12178948" cy="53884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10433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891087" y="3053556"/>
            <a:ext cx="2409825" cy="189547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00400" y="823722"/>
            <a:ext cx="6553200" cy="51770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019508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</TotalTime>
  <Words>194</Words>
  <Application>Microsoft Office PowerPoint</Application>
  <PresentationFormat>Широкоэкранный</PresentationFormat>
  <Paragraphs>36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Тема Office</vt:lpstr>
      <vt:lpstr>Союз</vt:lpstr>
      <vt:lpstr>Виды союзов</vt:lpstr>
      <vt:lpstr>Разряды союзов по значению</vt:lpstr>
      <vt:lpstr>Презентация PowerPoint</vt:lpstr>
      <vt:lpstr>Частицы 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Союз</dc:title>
  <dc:creator>КАТЮША</dc:creator>
  <cp:lastModifiedBy>КАТЮША</cp:lastModifiedBy>
  <cp:revision>5</cp:revision>
  <dcterms:created xsi:type="dcterms:W3CDTF">2022-10-26T15:06:11Z</dcterms:created>
  <dcterms:modified xsi:type="dcterms:W3CDTF">2022-10-26T15:31:02Z</dcterms:modified>
</cp:coreProperties>
</file>