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Экокухня</a:t>
            </a:r>
            <a:r>
              <a:rPr lang="ru-RU" sz="3600" b="1" dirty="0" smtClean="0"/>
              <a:t>- зачем нужно разделять мусор.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Учащиеся определяют массу каждого из видов отходов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у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93208" y="1600200"/>
            <a:ext cx="799253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Учащиеся решают задачи в разделе «</a:t>
            </a:r>
            <a:r>
              <a:rPr lang="ru-RU" b="1" dirty="0" err="1" smtClean="0">
                <a:solidFill>
                  <a:srgbClr val="FF0000"/>
                </a:solidFill>
              </a:rPr>
              <a:t>Э</a:t>
            </a:r>
            <a:r>
              <a:rPr lang="ru-RU" b="1" dirty="0" err="1" smtClean="0">
                <a:solidFill>
                  <a:srgbClr val="FF0000"/>
                </a:solidFill>
              </a:rPr>
              <a:t>коматематика</a:t>
            </a:r>
            <a:r>
              <a:rPr lang="ru-RU" b="1" dirty="0" smtClean="0">
                <a:solidFill>
                  <a:srgbClr val="FF0000"/>
                </a:solidFill>
              </a:rPr>
              <a:t>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76872"/>
            <a:ext cx="4716016" cy="3849291"/>
          </a:xfrm>
        </p:spPr>
      </p:pic>
      <p:pic>
        <p:nvPicPr>
          <p:cNvPr id="2050" name="Picture 2" descr="C:\Users\User\Desktop\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76872"/>
            <a:ext cx="435597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Учащиеся знакомятся с основными правилами эко кухни и составляют схему переработки пластика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ы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4716016" cy="3528392"/>
          </a:xfrm>
        </p:spPr>
      </p:pic>
      <p:pic>
        <p:nvPicPr>
          <p:cNvPr id="3074" name="Picture 2" descr="C:\Users\User\Desktop\IMG-20210330-WA00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428396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</TotalTime>
  <Words>33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Обычная</vt:lpstr>
      <vt:lpstr>Слайд 1</vt:lpstr>
      <vt:lpstr>Учащиеся определяют массу каждого из видов отходов</vt:lpstr>
      <vt:lpstr>Учащиеся решают задачи в разделе «Экоматематика».</vt:lpstr>
      <vt:lpstr>Учащиеся знакомятся с основными правилами эко кухни и составляют схему переработки пластика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2021-03-30T12:43:50Z</dcterms:created>
  <dcterms:modified xsi:type="dcterms:W3CDTF">2021-03-30T13:16:04Z</dcterms:modified>
</cp:coreProperties>
</file>