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8" r:id="rId10"/>
    <p:sldId id="269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92000"/>
            <a:duotone>
              <a:schemeClr val="accent4">
                <a:shade val="45000"/>
                <a:satMod val="135000"/>
              </a:schemeClr>
              <a:prstClr val="white"/>
            </a:duotone>
            <a:lum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100000"/>
                    </a14:imgEffect>
                    <a14:imgEffect>
                      <a14:saturation sat="15000"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5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4869160"/>
            <a:ext cx="5712179" cy="988522"/>
          </a:xfrm>
        </p:spPr>
        <p:txBody>
          <a:bodyPr>
            <a:normAutofit/>
          </a:bodyPr>
          <a:lstStyle/>
          <a:p>
            <a:pPr algn="r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Руководитель:  </a:t>
            </a:r>
          </a:p>
          <a:p>
            <a:pPr algn="r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Колесникова Ирина Федоровна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1196752"/>
            <a:ext cx="586814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«Вторая жизнь              </a:t>
            </a:r>
            <a:br>
              <a:rPr lang="ru-RU" sz="4000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бумаги</a:t>
            </a:r>
            <a:r>
              <a:rPr lang="ru-RU" sz="40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r"/>
            <a:r>
              <a:rPr lang="ru-RU" sz="3600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Автор: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Кушнарева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Вика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                                                          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6 лет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2204864"/>
            <a:ext cx="2882900" cy="28829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35703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нна\Desktop\проект\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55775" y="548680"/>
            <a:ext cx="4320479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38912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1196752"/>
            <a:ext cx="6196405" cy="360381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600" u="sng" dirty="0">
                <a:latin typeface="Times New Roman" pitchFamily="18" charset="0"/>
                <a:cs typeface="Times New Roman" pitchFamily="18" charset="0"/>
              </a:rPr>
              <a:t>Вывод</a:t>
            </a:r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подтвердила гипотезу, что смогу получить бумагу ручным способом из бумажных отходов.  Из полученной бумаги, можно сделать красивые поделки и даже рисовать на ней.</a:t>
            </a:r>
          </a:p>
        </p:txBody>
      </p:sp>
    </p:spTree>
    <p:extLst>
      <p:ext uri="{BB962C8B-B14F-4D97-AF65-F5344CB8AC3E}">
        <p14:creationId xmlns:p14="http://schemas.microsoft.com/office/powerpoint/2010/main" val="1839482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9672" y="1268760"/>
            <a:ext cx="6196405" cy="45983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u="sng" dirty="0">
                <a:latin typeface="Times New Roman" pitchFamily="18" charset="0"/>
                <a:cs typeface="Times New Roman" pitchFamily="18" charset="0"/>
              </a:rPr>
              <a:t>Цель: </a:t>
            </a:r>
            <a:endParaRPr lang="ru-RU" sz="48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получение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бумаги в домашних условиях из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бумажных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отходов</a:t>
            </a:r>
          </a:p>
        </p:txBody>
      </p:sp>
    </p:spTree>
    <p:extLst>
      <p:ext uri="{BB962C8B-B14F-4D97-AF65-F5344CB8AC3E}">
        <p14:creationId xmlns:p14="http://schemas.microsoft.com/office/powerpoint/2010/main" val="111248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836712"/>
            <a:ext cx="6421328" cy="4886357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u="sng" dirty="0"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pPr marL="0" indent="0"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Изготовить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бумагу самостоятельно из вторичного сырья.</a:t>
            </a:r>
          </a:p>
          <a:p>
            <a:pPr marL="0" indent="0"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Показать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применение полученной бумаги.</a:t>
            </a:r>
          </a:p>
          <a:p>
            <a:pPr marL="0" indent="0"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Развивать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интерес к экспериментированию.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52100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836712"/>
            <a:ext cx="6196405" cy="488635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u="sng" dirty="0">
                <a:latin typeface="Times New Roman" pitchFamily="18" charset="0"/>
                <a:cs typeface="Times New Roman" pitchFamily="18" charset="0"/>
              </a:rPr>
              <a:t>Гипотеза: </a:t>
            </a:r>
            <a:endParaRPr lang="ru-RU" sz="36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предполагаю, что смогу получить бумагу ручным способом из бумажных отходов. Полученную бумагу смогу использовать так же, как и обычную для рисования, письма, поделок.</a:t>
            </a: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09581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Lenovo\Pictures\бумага 1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70458" y="980728"/>
            <a:ext cx="1798363" cy="165618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C:\Users\Lenovo\Desktop\опыт 1\IMG_20211026_125544_1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99792" y="980728"/>
            <a:ext cx="1368152" cy="19993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980728"/>
            <a:ext cx="1682475" cy="2106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6284" y="3086572"/>
            <a:ext cx="2506306" cy="1683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3137439"/>
            <a:ext cx="2016224" cy="1582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288" y="667857"/>
            <a:ext cx="1088468" cy="2625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9377" y="242859"/>
            <a:ext cx="6965245" cy="955234"/>
          </a:xfrm>
        </p:spPr>
        <p:txBody>
          <a:bodyPr>
            <a:normAutofit/>
          </a:bodyPr>
          <a:lstStyle/>
          <a:p>
            <a:r>
              <a:rPr lang="ru-RU" sz="3200" dirty="0"/>
              <a:t>Для проведения опыта нужно:</a:t>
            </a:r>
          </a:p>
        </p:txBody>
      </p:sp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72521" y="4849187"/>
            <a:ext cx="2335383" cy="15077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7617" y="4941168"/>
            <a:ext cx="2233286" cy="15546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300653" y="4797153"/>
            <a:ext cx="1558964" cy="16181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9691" y="3167083"/>
            <a:ext cx="2513065" cy="1593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67992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9016" y="188640"/>
            <a:ext cx="6965245" cy="1202485"/>
          </a:xfrm>
        </p:spPr>
        <p:txBody>
          <a:bodyPr>
            <a:normAutofit/>
          </a:bodyPr>
          <a:lstStyle/>
          <a:p>
            <a:r>
              <a:rPr lang="ru-RU" sz="4000" dirty="0"/>
              <a:t>Ход эксперимента</a:t>
            </a:r>
          </a:p>
        </p:txBody>
      </p:sp>
      <p:pic>
        <p:nvPicPr>
          <p:cNvPr id="1027" name="Picture 3" descr="C:\Users\Анна\Desktop\проект\6MG-20211026-WA001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1628800"/>
            <a:ext cx="3863752" cy="3863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80642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Анна\Desktop\проект\8.IMG-20211025-WA001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412778"/>
            <a:ext cx="3672408" cy="4151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Анна\Desktop\проект\9MG-20211025-WA002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412778"/>
            <a:ext cx="3647728" cy="4151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187624" y="1124744"/>
            <a:ext cx="6471821" cy="4598325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64432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нна\Desktop\проект\10IMG-20211025-WA002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763688" y="548680"/>
            <a:ext cx="5760639" cy="5760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635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нна\Desktop\проект\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051720" y="692696"/>
            <a:ext cx="5494857" cy="5494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58111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52</TotalTime>
  <Words>107</Words>
  <Application>Microsoft Office PowerPoint</Application>
  <PresentationFormat>Экран (4:3)</PresentationFormat>
  <Paragraphs>19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Brush Script MT</vt:lpstr>
      <vt:lpstr>Constantia</vt:lpstr>
      <vt:lpstr>Franklin Gothic Book</vt:lpstr>
      <vt:lpstr>Rage Italic</vt:lpstr>
      <vt:lpstr>Times New Roman</vt:lpstr>
      <vt:lpstr>Кнопка</vt:lpstr>
      <vt:lpstr> </vt:lpstr>
      <vt:lpstr>Презентация PowerPoint</vt:lpstr>
      <vt:lpstr>Презентация PowerPoint</vt:lpstr>
      <vt:lpstr>Презентация PowerPoint</vt:lpstr>
      <vt:lpstr>Для проведения опыта нужно:</vt:lpstr>
      <vt:lpstr>Ход эксперимента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«Вторая жизнь                              бумаги» Автор: Кушнарева Вика                                                            6 лет</dc:title>
  <dc:creator>Анна</dc:creator>
  <cp:lastModifiedBy>Admin</cp:lastModifiedBy>
  <cp:revision>12</cp:revision>
  <dcterms:created xsi:type="dcterms:W3CDTF">2021-10-31T10:16:15Z</dcterms:created>
  <dcterms:modified xsi:type="dcterms:W3CDTF">2023-04-10T14:30:33Z</dcterms:modified>
</cp:coreProperties>
</file>