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73" r:id="rId10"/>
    <p:sldId id="271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69F836"/>
    <a:srgbClr val="9900CC"/>
    <a:srgbClr val="990099"/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02" name="Group 154"/>
          <p:cNvGrpSpPr>
            <a:grpSpLocks/>
          </p:cNvGrpSpPr>
          <p:nvPr/>
        </p:nvGrpSpPr>
        <p:grpSpPr bwMode="auto">
          <a:xfrm>
            <a:off x="-30163" y="6350"/>
            <a:ext cx="9194801" cy="6834188"/>
            <a:chOff x="-19" y="4"/>
            <a:chExt cx="5792" cy="4305"/>
          </a:xfrm>
        </p:grpSpPr>
        <p:grpSp>
          <p:nvGrpSpPr>
            <p:cNvPr id="2091" name="Group 43"/>
            <p:cNvGrpSpPr>
              <a:grpSpLocks/>
            </p:cNvGrpSpPr>
            <p:nvPr/>
          </p:nvGrpSpPr>
          <p:grpSpPr bwMode="auto">
            <a:xfrm>
              <a:off x="57" y="4"/>
              <a:ext cx="5603" cy="232"/>
              <a:chOff x="57" y="4"/>
              <a:chExt cx="5603" cy="232"/>
            </a:xfrm>
          </p:grpSpPr>
          <p:sp>
            <p:nvSpPr>
              <p:cNvPr id="2050" name="AutoShape 2"/>
              <p:cNvSpPr>
                <a:spLocks noChangeArrowheads="1"/>
              </p:cNvSpPr>
              <p:nvPr/>
            </p:nvSpPr>
            <p:spPr bwMode="auto">
              <a:xfrm flipH="1">
                <a:off x="57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1" name="AutoShape 3"/>
              <p:cNvSpPr>
                <a:spLocks noChangeArrowheads="1"/>
              </p:cNvSpPr>
              <p:nvPr/>
            </p:nvSpPr>
            <p:spPr bwMode="auto">
              <a:xfrm rot="10800000">
                <a:off x="19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2" name="AutoShape 4"/>
              <p:cNvSpPr>
                <a:spLocks noChangeArrowheads="1"/>
              </p:cNvSpPr>
              <p:nvPr/>
            </p:nvSpPr>
            <p:spPr bwMode="auto">
              <a:xfrm flipH="1">
                <a:off x="32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3" name="AutoShape 5"/>
              <p:cNvSpPr>
                <a:spLocks noChangeArrowheads="1"/>
              </p:cNvSpPr>
              <p:nvPr/>
            </p:nvSpPr>
            <p:spPr bwMode="auto">
              <a:xfrm rot="10800000">
                <a:off x="460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4" name="AutoShape 6"/>
              <p:cNvSpPr>
                <a:spLocks noChangeArrowheads="1"/>
              </p:cNvSpPr>
              <p:nvPr/>
            </p:nvSpPr>
            <p:spPr bwMode="auto">
              <a:xfrm flipH="1">
                <a:off x="593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5" name="AutoShape 7"/>
              <p:cNvSpPr>
                <a:spLocks noChangeArrowheads="1"/>
              </p:cNvSpPr>
              <p:nvPr/>
            </p:nvSpPr>
            <p:spPr bwMode="auto">
              <a:xfrm rot="10800000">
                <a:off x="726" y="4"/>
                <a:ext cx="273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6" name="AutoShape 8"/>
              <p:cNvSpPr>
                <a:spLocks noChangeArrowheads="1"/>
              </p:cNvSpPr>
              <p:nvPr/>
            </p:nvSpPr>
            <p:spPr bwMode="auto">
              <a:xfrm flipH="1">
                <a:off x="860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7" name="AutoShape 9"/>
              <p:cNvSpPr>
                <a:spLocks noChangeArrowheads="1"/>
              </p:cNvSpPr>
              <p:nvPr/>
            </p:nvSpPr>
            <p:spPr bwMode="auto">
              <a:xfrm rot="10800000">
                <a:off x="98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8" name="AutoShape 10"/>
              <p:cNvSpPr>
                <a:spLocks noChangeArrowheads="1"/>
              </p:cNvSpPr>
              <p:nvPr/>
            </p:nvSpPr>
            <p:spPr bwMode="auto">
              <a:xfrm flipH="1">
                <a:off x="1125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9" name="AutoShape 11"/>
              <p:cNvSpPr>
                <a:spLocks noChangeArrowheads="1"/>
              </p:cNvSpPr>
              <p:nvPr/>
            </p:nvSpPr>
            <p:spPr bwMode="auto">
              <a:xfrm rot="10800000">
                <a:off x="125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0" name="AutoShape 12"/>
              <p:cNvSpPr>
                <a:spLocks noChangeArrowheads="1"/>
              </p:cNvSpPr>
              <p:nvPr/>
            </p:nvSpPr>
            <p:spPr bwMode="auto">
              <a:xfrm flipH="1">
                <a:off x="138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1" name="AutoShape 13"/>
              <p:cNvSpPr>
                <a:spLocks noChangeArrowheads="1"/>
              </p:cNvSpPr>
              <p:nvPr/>
            </p:nvSpPr>
            <p:spPr bwMode="auto">
              <a:xfrm rot="10800000">
                <a:off x="1522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2" name="AutoShape 14"/>
              <p:cNvSpPr>
                <a:spLocks noChangeArrowheads="1"/>
              </p:cNvSpPr>
              <p:nvPr/>
            </p:nvSpPr>
            <p:spPr bwMode="auto">
              <a:xfrm flipH="1">
                <a:off x="1656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3" name="AutoShape 15"/>
              <p:cNvSpPr>
                <a:spLocks noChangeArrowheads="1"/>
              </p:cNvSpPr>
              <p:nvPr/>
            </p:nvSpPr>
            <p:spPr bwMode="auto">
              <a:xfrm rot="10800000">
                <a:off x="178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4" name="AutoShape 16"/>
              <p:cNvSpPr>
                <a:spLocks noChangeArrowheads="1"/>
              </p:cNvSpPr>
              <p:nvPr/>
            </p:nvSpPr>
            <p:spPr bwMode="auto">
              <a:xfrm flipH="1">
                <a:off x="1920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5" name="AutoShape 17"/>
              <p:cNvSpPr>
                <a:spLocks noChangeArrowheads="1"/>
              </p:cNvSpPr>
              <p:nvPr/>
            </p:nvSpPr>
            <p:spPr bwMode="auto">
              <a:xfrm rot="10800000">
                <a:off x="2054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6" name="AutoShape 18"/>
              <p:cNvSpPr>
                <a:spLocks noChangeArrowheads="1"/>
              </p:cNvSpPr>
              <p:nvPr/>
            </p:nvSpPr>
            <p:spPr bwMode="auto">
              <a:xfrm flipH="1">
                <a:off x="2187" y="4"/>
                <a:ext cx="273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7" name="AutoShape 19"/>
              <p:cNvSpPr>
                <a:spLocks noChangeArrowheads="1"/>
              </p:cNvSpPr>
              <p:nvPr/>
            </p:nvSpPr>
            <p:spPr bwMode="auto">
              <a:xfrm rot="10800000">
                <a:off x="231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8" name="AutoShape 20"/>
              <p:cNvSpPr>
                <a:spLocks noChangeArrowheads="1"/>
              </p:cNvSpPr>
              <p:nvPr/>
            </p:nvSpPr>
            <p:spPr bwMode="auto">
              <a:xfrm flipH="1">
                <a:off x="245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9" name="AutoShape 21"/>
              <p:cNvSpPr>
                <a:spLocks noChangeArrowheads="1"/>
              </p:cNvSpPr>
              <p:nvPr/>
            </p:nvSpPr>
            <p:spPr bwMode="auto">
              <a:xfrm rot="10800000">
                <a:off x="2584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0" name="AutoShape 22"/>
              <p:cNvSpPr>
                <a:spLocks noChangeArrowheads="1"/>
              </p:cNvSpPr>
              <p:nvPr/>
            </p:nvSpPr>
            <p:spPr bwMode="auto">
              <a:xfrm flipH="1">
                <a:off x="2718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1" name="AutoShape 23"/>
              <p:cNvSpPr>
                <a:spLocks noChangeArrowheads="1"/>
              </p:cNvSpPr>
              <p:nvPr/>
            </p:nvSpPr>
            <p:spPr bwMode="auto">
              <a:xfrm rot="10800000">
                <a:off x="2851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2" name="AutoShape 24"/>
              <p:cNvSpPr>
                <a:spLocks noChangeArrowheads="1"/>
              </p:cNvSpPr>
              <p:nvPr/>
            </p:nvSpPr>
            <p:spPr bwMode="auto">
              <a:xfrm flipH="1">
                <a:off x="2982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3" name="AutoShape 25"/>
              <p:cNvSpPr>
                <a:spLocks noChangeArrowheads="1"/>
              </p:cNvSpPr>
              <p:nvPr/>
            </p:nvSpPr>
            <p:spPr bwMode="auto">
              <a:xfrm rot="10800000">
                <a:off x="3115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4" name="AutoShape 26"/>
              <p:cNvSpPr>
                <a:spLocks noChangeArrowheads="1"/>
              </p:cNvSpPr>
              <p:nvPr/>
            </p:nvSpPr>
            <p:spPr bwMode="auto">
              <a:xfrm flipH="1">
                <a:off x="324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5" name="AutoShape 27"/>
              <p:cNvSpPr>
                <a:spLocks noChangeArrowheads="1"/>
              </p:cNvSpPr>
              <p:nvPr/>
            </p:nvSpPr>
            <p:spPr bwMode="auto">
              <a:xfrm rot="10800000">
                <a:off x="3381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6" name="AutoShape 28"/>
              <p:cNvSpPr>
                <a:spLocks noChangeArrowheads="1"/>
              </p:cNvSpPr>
              <p:nvPr/>
            </p:nvSpPr>
            <p:spPr bwMode="auto">
              <a:xfrm flipH="1">
                <a:off x="3515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7" name="AutoShape 29"/>
              <p:cNvSpPr>
                <a:spLocks noChangeArrowheads="1"/>
              </p:cNvSpPr>
              <p:nvPr/>
            </p:nvSpPr>
            <p:spPr bwMode="auto">
              <a:xfrm rot="10800000">
                <a:off x="364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8" name="AutoShape 30"/>
              <p:cNvSpPr>
                <a:spLocks noChangeArrowheads="1"/>
              </p:cNvSpPr>
              <p:nvPr/>
            </p:nvSpPr>
            <p:spPr bwMode="auto">
              <a:xfrm flipH="1">
                <a:off x="377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9" name="AutoShape 31"/>
              <p:cNvSpPr>
                <a:spLocks noChangeArrowheads="1"/>
              </p:cNvSpPr>
              <p:nvPr/>
            </p:nvSpPr>
            <p:spPr bwMode="auto">
              <a:xfrm rot="10800000">
                <a:off x="391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0" name="AutoShape 32"/>
              <p:cNvSpPr>
                <a:spLocks noChangeArrowheads="1"/>
              </p:cNvSpPr>
              <p:nvPr/>
            </p:nvSpPr>
            <p:spPr bwMode="auto">
              <a:xfrm flipH="1">
                <a:off x="4044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1" name="AutoShape 33"/>
              <p:cNvSpPr>
                <a:spLocks noChangeArrowheads="1"/>
              </p:cNvSpPr>
              <p:nvPr/>
            </p:nvSpPr>
            <p:spPr bwMode="auto">
              <a:xfrm rot="10800000">
                <a:off x="417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2" name="AutoShape 34"/>
              <p:cNvSpPr>
                <a:spLocks noChangeArrowheads="1"/>
              </p:cNvSpPr>
              <p:nvPr/>
            </p:nvSpPr>
            <p:spPr bwMode="auto">
              <a:xfrm flipH="1">
                <a:off x="4312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3" name="AutoShape 35"/>
              <p:cNvSpPr>
                <a:spLocks noChangeArrowheads="1"/>
              </p:cNvSpPr>
              <p:nvPr/>
            </p:nvSpPr>
            <p:spPr bwMode="auto">
              <a:xfrm rot="10800000">
                <a:off x="4444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4" name="AutoShape 36"/>
              <p:cNvSpPr>
                <a:spLocks noChangeArrowheads="1"/>
              </p:cNvSpPr>
              <p:nvPr/>
            </p:nvSpPr>
            <p:spPr bwMode="auto">
              <a:xfrm flipH="1">
                <a:off x="457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5" name="AutoShape 37"/>
              <p:cNvSpPr>
                <a:spLocks noChangeArrowheads="1"/>
              </p:cNvSpPr>
              <p:nvPr/>
            </p:nvSpPr>
            <p:spPr bwMode="auto">
              <a:xfrm rot="10800000">
                <a:off x="4709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6" name="AutoShape 38"/>
              <p:cNvSpPr>
                <a:spLocks noChangeArrowheads="1"/>
              </p:cNvSpPr>
              <p:nvPr/>
            </p:nvSpPr>
            <p:spPr bwMode="auto">
              <a:xfrm flipH="1">
                <a:off x="4842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7" name="AutoShape 39"/>
              <p:cNvSpPr>
                <a:spLocks noChangeArrowheads="1"/>
              </p:cNvSpPr>
              <p:nvPr/>
            </p:nvSpPr>
            <p:spPr bwMode="auto">
              <a:xfrm rot="10800000">
                <a:off x="4976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8" name="AutoShape 40"/>
              <p:cNvSpPr>
                <a:spLocks noChangeArrowheads="1"/>
              </p:cNvSpPr>
              <p:nvPr/>
            </p:nvSpPr>
            <p:spPr bwMode="auto">
              <a:xfrm flipH="1">
                <a:off x="5118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9" name="AutoShape 41"/>
              <p:cNvSpPr>
                <a:spLocks noChangeArrowheads="1"/>
              </p:cNvSpPr>
              <p:nvPr/>
            </p:nvSpPr>
            <p:spPr bwMode="auto">
              <a:xfrm rot="10800000">
                <a:off x="5252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90" name="AutoShape 42"/>
              <p:cNvSpPr>
                <a:spLocks noChangeArrowheads="1"/>
              </p:cNvSpPr>
              <p:nvPr/>
            </p:nvSpPr>
            <p:spPr bwMode="auto">
              <a:xfrm flipH="1">
                <a:off x="5385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125" name="Group 77"/>
            <p:cNvGrpSpPr>
              <a:grpSpLocks/>
            </p:cNvGrpSpPr>
            <p:nvPr/>
          </p:nvGrpSpPr>
          <p:grpSpPr bwMode="auto">
            <a:xfrm>
              <a:off x="5497" y="4"/>
              <a:ext cx="276" cy="4304"/>
              <a:chOff x="5497" y="4"/>
              <a:chExt cx="276" cy="4304"/>
            </a:xfrm>
          </p:grpSpPr>
          <p:sp>
            <p:nvSpPr>
              <p:cNvPr id="2092" name="Rectangle 44"/>
              <p:cNvSpPr>
                <a:spLocks noChangeArrowheads="1"/>
              </p:cNvSpPr>
              <p:nvPr/>
            </p:nvSpPr>
            <p:spPr bwMode="auto">
              <a:xfrm>
                <a:off x="5522" y="4"/>
                <a:ext cx="226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93" name="AutoShape 45"/>
              <p:cNvSpPr>
                <a:spLocks noChangeArrowheads="1"/>
              </p:cNvSpPr>
              <p:nvPr/>
            </p:nvSpPr>
            <p:spPr bwMode="auto">
              <a:xfrm rot="5400000" flipH="1">
                <a:off x="5522" y="22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94" name="AutoShape 46"/>
              <p:cNvSpPr>
                <a:spLocks noChangeArrowheads="1"/>
              </p:cNvSpPr>
              <p:nvPr/>
            </p:nvSpPr>
            <p:spPr bwMode="auto">
              <a:xfrm rot="16200000">
                <a:off x="5522" y="15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95" name="AutoShape 47"/>
              <p:cNvSpPr>
                <a:spLocks noChangeArrowheads="1"/>
              </p:cNvSpPr>
              <p:nvPr/>
            </p:nvSpPr>
            <p:spPr bwMode="auto">
              <a:xfrm rot="5400000" flipH="1">
                <a:off x="5522" y="293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96" name="AutoShape 48"/>
              <p:cNvSpPr>
                <a:spLocks noChangeArrowheads="1"/>
              </p:cNvSpPr>
              <p:nvPr/>
            </p:nvSpPr>
            <p:spPr bwMode="auto">
              <a:xfrm rot="16200000">
                <a:off x="5522" y="43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97" name="AutoShape 49"/>
              <p:cNvSpPr>
                <a:spLocks noChangeArrowheads="1"/>
              </p:cNvSpPr>
              <p:nvPr/>
            </p:nvSpPr>
            <p:spPr bwMode="auto">
              <a:xfrm rot="5400000" flipH="1">
                <a:off x="5522" y="56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98" name="AutoShape 50"/>
              <p:cNvSpPr>
                <a:spLocks noChangeArrowheads="1"/>
              </p:cNvSpPr>
              <p:nvPr/>
            </p:nvSpPr>
            <p:spPr bwMode="auto">
              <a:xfrm rot="16200000">
                <a:off x="5522" y="701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99" name="AutoShape 51"/>
              <p:cNvSpPr>
                <a:spLocks noChangeArrowheads="1"/>
              </p:cNvSpPr>
              <p:nvPr/>
            </p:nvSpPr>
            <p:spPr bwMode="auto">
              <a:xfrm rot="5400000" flipH="1">
                <a:off x="5522" y="83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00" name="AutoShape 52"/>
              <p:cNvSpPr>
                <a:spLocks noChangeArrowheads="1"/>
              </p:cNvSpPr>
              <p:nvPr/>
            </p:nvSpPr>
            <p:spPr bwMode="auto">
              <a:xfrm rot="16200000">
                <a:off x="5522" y="96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01" name="AutoShape 53"/>
              <p:cNvSpPr>
                <a:spLocks noChangeArrowheads="1"/>
              </p:cNvSpPr>
              <p:nvPr/>
            </p:nvSpPr>
            <p:spPr bwMode="auto">
              <a:xfrm rot="5400000" flipH="1">
                <a:off x="5522" y="10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02" name="AutoShape 54"/>
              <p:cNvSpPr>
                <a:spLocks noChangeArrowheads="1"/>
              </p:cNvSpPr>
              <p:nvPr/>
            </p:nvSpPr>
            <p:spPr bwMode="auto">
              <a:xfrm rot="16200000">
                <a:off x="5522" y="1233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03" name="AutoShape 55"/>
              <p:cNvSpPr>
                <a:spLocks noChangeArrowheads="1"/>
              </p:cNvSpPr>
              <p:nvPr/>
            </p:nvSpPr>
            <p:spPr bwMode="auto">
              <a:xfrm rot="5400000" flipH="1">
                <a:off x="5522" y="1365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04" name="AutoShape 56"/>
              <p:cNvSpPr>
                <a:spLocks noChangeArrowheads="1"/>
              </p:cNvSpPr>
              <p:nvPr/>
            </p:nvSpPr>
            <p:spPr bwMode="auto">
              <a:xfrm rot="16200000">
                <a:off x="5522" y="14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05" name="AutoShape 57"/>
              <p:cNvSpPr>
                <a:spLocks noChangeArrowheads="1"/>
              </p:cNvSpPr>
              <p:nvPr/>
            </p:nvSpPr>
            <p:spPr bwMode="auto">
              <a:xfrm rot="5400000" flipH="1">
                <a:off x="5522" y="1632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06" name="AutoShape 58"/>
              <p:cNvSpPr>
                <a:spLocks noChangeArrowheads="1"/>
              </p:cNvSpPr>
              <p:nvPr/>
            </p:nvSpPr>
            <p:spPr bwMode="auto">
              <a:xfrm rot="16200000">
                <a:off x="5522" y="1765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07" name="AutoShape 59"/>
              <p:cNvSpPr>
                <a:spLocks noChangeArrowheads="1"/>
              </p:cNvSpPr>
              <p:nvPr/>
            </p:nvSpPr>
            <p:spPr bwMode="auto">
              <a:xfrm rot="5400000" flipH="1">
                <a:off x="5522" y="18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08" name="AutoShape 60"/>
              <p:cNvSpPr>
                <a:spLocks noChangeArrowheads="1"/>
              </p:cNvSpPr>
              <p:nvPr/>
            </p:nvSpPr>
            <p:spPr bwMode="auto">
              <a:xfrm rot="16200000">
                <a:off x="5522" y="2032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09" name="AutoShape 61"/>
              <p:cNvSpPr>
                <a:spLocks noChangeArrowheads="1"/>
              </p:cNvSpPr>
              <p:nvPr/>
            </p:nvSpPr>
            <p:spPr bwMode="auto">
              <a:xfrm rot="5400000" flipH="1">
                <a:off x="5522" y="216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10" name="AutoShape 62"/>
              <p:cNvSpPr>
                <a:spLocks noChangeArrowheads="1"/>
              </p:cNvSpPr>
              <p:nvPr/>
            </p:nvSpPr>
            <p:spPr bwMode="auto">
              <a:xfrm rot="16200000">
                <a:off x="5522" y="22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11" name="AutoShape 63"/>
              <p:cNvSpPr>
                <a:spLocks noChangeArrowheads="1"/>
              </p:cNvSpPr>
              <p:nvPr/>
            </p:nvSpPr>
            <p:spPr bwMode="auto">
              <a:xfrm rot="5400000" flipH="1">
                <a:off x="5522" y="2431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12" name="AutoShape 64"/>
              <p:cNvSpPr>
                <a:spLocks noChangeArrowheads="1"/>
              </p:cNvSpPr>
              <p:nvPr/>
            </p:nvSpPr>
            <p:spPr bwMode="auto">
              <a:xfrm rot="16200000">
                <a:off x="5522" y="256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13" name="AutoShape 65"/>
              <p:cNvSpPr>
                <a:spLocks noChangeArrowheads="1"/>
              </p:cNvSpPr>
              <p:nvPr/>
            </p:nvSpPr>
            <p:spPr bwMode="auto">
              <a:xfrm rot="5400000" flipH="1">
                <a:off x="5522" y="26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14" name="AutoShape 66"/>
              <p:cNvSpPr>
                <a:spLocks noChangeArrowheads="1"/>
              </p:cNvSpPr>
              <p:nvPr/>
            </p:nvSpPr>
            <p:spPr bwMode="auto">
              <a:xfrm rot="16200000">
                <a:off x="5522" y="2829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15" name="AutoShape 67"/>
              <p:cNvSpPr>
                <a:spLocks noChangeArrowheads="1"/>
              </p:cNvSpPr>
              <p:nvPr/>
            </p:nvSpPr>
            <p:spPr bwMode="auto">
              <a:xfrm rot="5400000" flipH="1">
                <a:off x="5522" y="2963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16" name="AutoShape 68"/>
              <p:cNvSpPr>
                <a:spLocks noChangeArrowheads="1"/>
              </p:cNvSpPr>
              <p:nvPr/>
            </p:nvSpPr>
            <p:spPr bwMode="auto">
              <a:xfrm rot="16200000">
                <a:off x="5522" y="309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17" name="AutoShape 69"/>
              <p:cNvSpPr>
                <a:spLocks noChangeArrowheads="1"/>
              </p:cNvSpPr>
              <p:nvPr/>
            </p:nvSpPr>
            <p:spPr bwMode="auto">
              <a:xfrm rot="5400000" flipH="1">
                <a:off x="5522" y="322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18" name="AutoShape 70"/>
              <p:cNvSpPr>
                <a:spLocks noChangeArrowheads="1"/>
              </p:cNvSpPr>
              <p:nvPr/>
            </p:nvSpPr>
            <p:spPr bwMode="auto">
              <a:xfrm rot="16200000">
                <a:off x="5522" y="3363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19" name="Rectangle 71"/>
              <p:cNvSpPr>
                <a:spLocks noChangeArrowheads="1"/>
              </p:cNvSpPr>
              <p:nvPr/>
            </p:nvSpPr>
            <p:spPr bwMode="auto">
              <a:xfrm>
                <a:off x="5522" y="4032"/>
                <a:ext cx="226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20" name="AutoShape 72"/>
              <p:cNvSpPr>
                <a:spLocks noChangeArrowheads="1"/>
              </p:cNvSpPr>
              <p:nvPr/>
            </p:nvSpPr>
            <p:spPr bwMode="auto">
              <a:xfrm rot="5400000" flipH="1">
                <a:off x="5522" y="349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21" name="AutoShape 73"/>
              <p:cNvSpPr>
                <a:spLocks noChangeArrowheads="1"/>
              </p:cNvSpPr>
              <p:nvPr/>
            </p:nvSpPr>
            <p:spPr bwMode="auto">
              <a:xfrm rot="16200000">
                <a:off x="5522" y="362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22" name="AutoShape 74"/>
              <p:cNvSpPr>
                <a:spLocks noChangeArrowheads="1"/>
              </p:cNvSpPr>
              <p:nvPr/>
            </p:nvSpPr>
            <p:spPr bwMode="auto">
              <a:xfrm rot="5400000" flipH="1">
                <a:off x="5522" y="3765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23" name="AutoShape 75"/>
              <p:cNvSpPr>
                <a:spLocks noChangeArrowheads="1"/>
              </p:cNvSpPr>
              <p:nvPr/>
            </p:nvSpPr>
            <p:spPr bwMode="auto">
              <a:xfrm rot="16200000">
                <a:off x="5522" y="38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24" name="AutoShape 76"/>
              <p:cNvSpPr>
                <a:spLocks noChangeArrowheads="1"/>
              </p:cNvSpPr>
              <p:nvPr/>
            </p:nvSpPr>
            <p:spPr bwMode="auto">
              <a:xfrm rot="5400000" flipH="1">
                <a:off x="5522" y="4032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167" name="Group 119"/>
            <p:cNvGrpSpPr>
              <a:grpSpLocks/>
            </p:cNvGrpSpPr>
            <p:nvPr/>
          </p:nvGrpSpPr>
          <p:grpSpPr bwMode="auto">
            <a:xfrm>
              <a:off x="23" y="4083"/>
              <a:ext cx="5504" cy="226"/>
              <a:chOff x="23" y="4083"/>
              <a:chExt cx="5504" cy="226"/>
            </a:xfrm>
          </p:grpSpPr>
          <p:sp>
            <p:nvSpPr>
              <p:cNvPr id="2126" name="AutoShape 78"/>
              <p:cNvSpPr>
                <a:spLocks noChangeArrowheads="1"/>
              </p:cNvSpPr>
              <p:nvPr/>
            </p:nvSpPr>
            <p:spPr bwMode="auto">
              <a:xfrm rot="10800000">
                <a:off x="5383" y="4084"/>
                <a:ext cx="137" cy="224"/>
              </a:xfrm>
              <a:prstGeom prst="rtTriangle">
                <a:avLst/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27" name="AutoShape 79"/>
              <p:cNvSpPr>
                <a:spLocks noChangeArrowheads="1"/>
              </p:cNvSpPr>
              <p:nvPr/>
            </p:nvSpPr>
            <p:spPr bwMode="auto">
              <a:xfrm flipH="1">
                <a:off x="5249" y="4084"/>
                <a:ext cx="278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28" name="AutoShape 80"/>
              <p:cNvSpPr>
                <a:spLocks noChangeArrowheads="1"/>
              </p:cNvSpPr>
              <p:nvPr/>
            </p:nvSpPr>
            <p:spPr bwMode="auto">
              <a:xfrm rot="10800000">
                <a:off x="5116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29" name="AutoShape 81"/>
              <p:cNvSpPr>
                <a:spLocks noChangeArrowheads="1"/>
              </p:cNvSpPr>
              <p:nvPr/>
            </p:nvSpPr>
            <p:spPr bwMode="auto">
              <a:xfrm flipH="1">
                <a:off x="4985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30" name="AutoShape 82"/>
              <p:cNvSpPr>
                <a:spLocks noChangeArrowheads="1"/>
              </p:cNvSpPr>
              <p:nvPr/>
            </p:nvSpPr>
            <p:spPr bwMode="auto">
              <a:xfrm rot="10800000">
                <a:off x="4850" y="4083"/>
                <a:ext cx="278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31" name="AutoShape 83"/>
              <p:cNvSpPr>
                <a:spLocks noChangeArrowheads="1"/>
              </p:cNvSpPr>
              <p:nvPr/>
            </p:nvSpPr>
            <p:spPr bwMode="auto">
              <a:xfrm flipH="1">
                <a:off x="4709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32" name="AutoShape 84"/>
              <p:cNvSpPr>
                <a:spLocks noChangeArrowheads="1"/>
              </p:cNvSpPr>
              <p:nvPr/>
            </p:nvSpPr>
            <p:spPr bwMode="auto">
              <a:xfrm rot="10800000" flipH="1">
                <a:off x="4570" y="4083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33" name="AutoShape 85"/>
              <p:cNvSpPr>
                <a:spLocks noChangeArrowheads="1"/>
              </p:cNvSpPr>
              <p:nvPr/>
            </p:nvSpPr>
            <p:spPr bwMode="auto">
              <a:xfrm>
                <a:off x="4437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34" name="AutoShape 86"/>
              <p:cNvSpPr>
                <a:spLocks noChangeArrowheads="1"/>
              </p:cNvSpPr>
              <p:nvPr/>
            </p:nvSpPr>
            <p:spPr bwMode="auto">
              <a:xfrm rot="10800000" flipH="1">
                <a:off x="4302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35" name="AutoShape 87"/>
              <p:cNvSpPr>
                <a:spLocks noChangeArrowheads="1"/>
              </p:cNvSpPr>
              <p:nvPr/>
            </p:nvSpPr>
            <p:spPr bwMode="auto">
              <a:xfrm>
                <a:off x="4169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36" name="AutoShape 88"/>
              <p:cNvSpPr>
                <a:spLocks noChangeArrowheads="1"/>
              </p:cNvSpPr>
              <p:nvPr/>
            </p:nvSpPr>
            <p:spPr bwMode="auto">
              <a:xfrm rot="10800000" flipH="1">
                <a:off x="4037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37" name="AutoShape 89"/>
              <p:cNvSpPr>
                <a:spLocks noChangeArrowheads="1"/>
              </p:cNvSpPr>
              <p:nvPr/>
            </p:nvSpPr>
            <p:spPr bwMode="auto">
              <a:xfrm>
                <a:off x="3903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38" name="AutoShape 90"/>
              <p:cNvSpPr>
                <a:spLocks noChangeArrowheads="1"/>
              </p:cNvSpPr>
              <p:nvPr/>
            </p:nvSpPr>
            <p:spPr bwMode="auto">
              <a:xfrm rot="10800000" flipH="1">
                <a:off x="3771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39" name="AutoShape 91"/>
              <p:cNvSpPr>
                <a:spLocks noChangeArrowheads="1"/>
              </p:cNvSpPr>
              <p:nvPr/>
            </p:nvSpPr>
            <p:spPr bwMode="auto">
              <a:xfrm>
                <a:off x="3637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40" name="AutoShape 92"/>
              <p:cNvSpPr>
                <a:spLocks noChangeArrowheads="1"/>
              </p:cNvSpPr>
              <p:nvPr/>
            </p:nvSpPr>
            <p:spPr bwMode="auto">
              <a:xfrm rot="10800000" flipH="1">
                <a:off x="3505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41" name="AutoShape 93"/>
              <p:cNvSpPr>
                <a:spLocks noChangeArrowheads="1"/>
              </p:cNvSpPr>
              <p:nvPr/>
            </p:nvSpPr>
            <p:spPr bwMode="auto">
              <a:xfrm>
                <a:off x="3373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42" name="AutoShape 94"/>
              <p:cNvSpPr>
                <a:spLocks noChangeArrowheads="1"/>
              </p:cNvSpPr>
              <p:nvPr/>
            </p:nvSpPr>
            <p:spPr bwMode="auto">
              <a:xfrm rot="10800000" flipH="1">
                <a:off x="323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43" name="AutoShape 95"/>
              <p:cNvSpPr>
                <a:spLocks noChangeArrowheads="1"/>
              </p:cNvSpPr>
              <p:nvPr/>
            </p:nvSpPr>
            <p:spPr bwMode="auto">
              <a:xfrm>
                <a:off x="3106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44" name="AutoShape 96"/>
              <p:cNvSpPr>
                <a:spLocks noChangeArrowheads="1"/>
              </p:cNvSpPr>
              <p:nvPr/>
            </p:nvSpPr>
            <p:spPr bwMode="auto">
              <a:xfrm rot="10800000" flipH="1">
                <a:off x="2972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45" name="AutoShape 97"/>
              <p:cNvSpPr>
                <a:spLocks noChangeArrowheads="1"/>
              </p:cNvSpPr>
              <p:nvPr/>
            </p:nvSpPr>
            <p:spPr bwMode="auto">
              <a:xfrm>
                <a:off x="2842" y="4084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46" name="AutoShape 98"/>
              <p:cNvSpPr>
                <a:spLocks noChangeArrowheads="1"/>
              </p:cNvSpPr>
              <p:nvPr/>
            </p:nvSpPr>
            <p:spPr bwMode="auto">
              <a:xfrm rot="10800000" flipH="1">
                <a:off x="2707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47" name="AutoShape 99"/>
              <p:cNvSpPr>
                <a:spLocks noChangeArrowheads="1"/>
              </p:cNvSpPr>
              <p:nvPr/>
            </p:nvSpPr>
            <p:spPr bwMode="auto">
              <a:xfrm>
                <a:off x="2574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48" name="AutoShape 100"/>
              <p:cNvSpPr>
                <a:spLocks noChangeArrowheads="1"/>
              </p:cNvSpPr>
              <p:nvPr/>
            </p:nvSpPr>
            <p:spPr bwMode="auto">
              <a:xfrm rot="10800000" flipH="1">
                <a:off x="2441" y="4083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49" name="AutoShape 101"/>
              <p:cNvSpPr>
                <a:spLocks noChangeArrowheads="1"/>
              </p:cNvSpPr>
              <p:nvPr/>
            </p:nvSpPr>
            <p:spPr bwMode="auto">
              <a:xfrm>
                <a:off x="2308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0" name="AutoShape 102"/>
              <p:cNvSpPr>
                <a:spLocks noChangeArrowheads="1"/>
              </p:cNvSpPr>
              <p:nvPr/>
            </p:nvSpPr>
            <p:spPr bwMode="auto">
              <a:xfrm rot="10800000" flipH="1">
                <a:off x="2173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1" name="AutoShape 103"/>
              <p:cNvSpPr>
                <a:spLocks noChangeArrowheads="1"/>
              </p:cNvSpPr>
              <p:nvPr/>
            </p:nvSpPr>
            <p:spPr bwMode="auto">
              <a:xfrm>
                <a:off x="2042" y="4084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2" name="AutoShape 104"/>
              <p:cNvSpPr>
                <a:spLocks noChangeArrowheads="1"/>
              </p:cNvSpPr>
              <p:nvPr/>
            </p:nvSpPr>
            <p:spPr bwMode="auto">
              <a:xfrm rot="10800000" flipH="1">
                <a:off x="190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3" name="AutoShape 105"/>
              <p:cNvSpPr>
                <a:spLocks noChangeArrowheads="1"/>
              </p:cNvSpPr>
              <p:nvPr/>
            </p:nvSpPr>
            <p:spPr bwMode="auto">
              <a:xfrm>
                <a:off x="1776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4" name="AutoShape 106"/>
              <p:cNvSpPr>
                <a:spLocks noChangeArrowheads="1"/>
              </p:cNvSpPr>
              <p:nvPr/>
            </p:nvSpPr>
            <p:spPr bwMode="auto">
              <a:xfrm rot="10800000" flipH="1">
                <a:off x="1643" y="4083"/>
                <a:ext cx="274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5" name="AutoShape 107"/>
              <p:cNvSpPr>
                <a:spLocks noChangeArrowheads="1"/>
              </p:cNvSpPr>
              <p:nvPr/>
            </p:nvSpPr>
            <p:spPr bwMode="auto">
              <a:xfrm>
                <a:off x="1509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6" name="AutoShape 108"/>
              <p:cNvSpPr>
                <a:spLocks noChangeArrowheads="1"/>
              </p:cNvSpPr>
              <p:nvPr/>
            </p:nvSpPr>
            <p:spPr bwMode="auto">
              <a:xfrm rot="10800000" flipH="1">
                <a:off x="1376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7" name="AutoShape 109"/>
              <p:cNvSpPr>
                <a:spLocks noChangeArrowheads="1"/>
              </p:cNvSpPr>
              <p:nvPr/>
            </p:nvSpPr>
            <p:spPr bwMode="auto">
              <a:xfrm>
                <a:off x="1243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8" name="AutoShape 110"/>
              <p:cNvSpPr>
                <a:spLocks noChangeArrowheads="1"/>
              </p:cNvSpPr>
              <p:nvPr/>
            </p:nvSpPr>
            <p:spPr bwMode="auto">
              <a:xfrm rot="10800000" flipH="1">
                <a:off x="1109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9" name="AutoShape 111"/>
              <p:cNvSpPr>
                <a:spLocks noChangeArrowheads="1"/>
              </p:cNvSpPr>
              <p:nvPr/>
            </p:nvSpPr>
            <p:spPr bwMode="auto">
              <a:xfrm>
                <a:off x="978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" name="AutoShape 112"/>
              <p:cNvSpPr>
                <a:spLocks noChangeArrowheads="1"/>
              </p:cNvSpPr>
              <p:nvPr/>
            </p:nvSpPr>
            <p:spPr bwMode="auto">
              <a:xfrm rot="10800000" flipH="1">
                <a:off x="843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" name="AutoShape 113"/>
              <p:cNvSpPr>
                <a:spLocks noChangeArrowheads="1"/>
              </p:cNvSpPr>
              <p:nvPr/>
            </p:nvSpPr>
            <p:spPr bwMode="auto">
              <a:xfrm>
                <a:off x="711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2" name="AutoShape 114"/>
              <p:cNvSpPr>
                <a:spLocks noChangeArrowheads="1"/>
              </p:cNvSpPr>
              <p:nvPr/>
            </p:nvSpPr>
            <p:spPr bwMode="auto">
              <a:xfrm rot="10800000" flipH="1">
                <a:off x="57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3" name="AutoShape 115"/>
              <p:cNvSpPr>
                <a:spLocks noChangeArrowheads="1"/>
              </p:cNvSpPr>
              <p:nvPr/>
            </p:nvSpPr>
            <p:spPr bwMode="auto">
              <a:xfrm>
                <a:off x="444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4" name="AutoShape 116"/>
              <p:cNvSpPr>
                <a:spLocks noChangeArrowheads="1"/>
              </p:cNvSpPr>
              <p:nvPr/>
            </p:nvSpPr>
            <p:spPr bwMode="auto">
              <a:xfrm rot="10800000" flipH="1">
                <a:off x="299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5" name="AutoShape 117"/>
              <p:cNvSpPr>
                <a:spLocks noChangeArrowheads="1"/>
              </p:cNvSpPr>
              <p:nvPr/>
            </p:nvSpPr>
            <p:spPr bwMode="auto">
              <a:xfrm>
                <a:off x="166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6" name="AutoShape 118"/>
              <p:cNvSpPr>
                <a:spLocks noChangeArrowheads="1"/>
              </p:cNvSpPr>
              <p:nvPr/>
            </p:nvSpPr>
            <p:spPr bwMode="auto">
              <a:xfrm rot="10800000" flipH="1">
                <a:off x="23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201" name="Group 153"/>
            <p:cNvGrpSpPr>
              <a:grpSpLocks/>
            </p:cNvGrpSpPr>
            <p:nvPr/>
          </p:nvGrpSpPr>
          <p:grpSpPr bwMode="auto">
            <a:xfrm>
              <a:off x="-19" y="4"/>
              <a:ext cx="276" cy="4304"/>
              <a:chOff x="-19" y="4"/>
              <a:chExt cx="276" cy="4304"/>
            </a:xfrm>
          </p:grpSpPr>
          <p:sp>
            <p:nvSpPr>
              <p:cNvPr id="2168" name="Rectangle 120"/>
              <p:cNvSpPr>
                <a:spLocks noChangeArrowheads="1"/>
              </p:cNvSpPr>
              <p:nvPr/>
            </p:nvSpPr>
            <p:spPr bwMode="auto">
              <a:xfrm>
                <a:off x="4" y="4032"/>
                <a:ext cx="230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9" name="AutoShape 121"/>
              <p:cNvSpPr>
                <a:spLocks noChangeArrowheads="1"/>
              </p:cNvSpPr>
              <p:nvPr/>
            </p:nvSpPr>
            <p:spPr bwMode="auto">
              <a:xfrm rot="16200000">
                <a:off x="4" y="401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0" name="AutoShape 122"/>
              <p:cNvSpPr>
                <a:spLocks noChangeArrowheads="1"/>
              </p:cNvSpPr>
              <p:nvPr/>
            </p:nvSpPr>
            <p:spPr bwMode="auto">
              <a:xfrm rot="5400000" flipH="1">
                <a:off x="4" y="38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" name="AutoShape 123"/>
              <p:cNvSpPr>
                <a:spLocks noChangeArrowheads="1"/>
              </p:cNvSpPr>
              <p:nvPr/>
            </p:nvSpPr>
            <p:spPr bwMode="auto">
              <a:xfrm rot="16200000">
                <a:off x="4" y="3747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" name="AutoShape 124"/>
              <p:cNvSpPr>
                <a:spLocks noChangeArrowheads="1"/>
              </p:cNvSpPr>
              <p:nvPr/>
            </p:nvSpPr>
            <p:spPr bwMode="auto">
              <a:xfrm rot="5400000" flipH="1">
                <a:off x="4" y="361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3" name="AutoShape 125"/>
              <p:cNvSpPr>
                <a:spLocks noChangeArrowheads="1"/>
              </p:cNvSpPr>
              <p:nvPr/>
            </p:nvSpPr>
            <p:spPr bwMode="auto">
              <a:xfrm rot="16200000">
                <a:off x="4" y="34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4" name="AutoShape 126"/>
              <p:cNvSpPr>
                <a:spLocks noChangeArrowheads="1"/>
              </p:cNvSpPr>
              <p:nvPr/>
            </p:nvSpPr>
            <p:spPr bwMode="auto">
              <a:xfrm rot="5400000" flipH="1">
                <a:off x="4" y="334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92075" tIns="46037" rIns="92075" bIns="46037" anchor="ctr"/>
              <a:lstStyle/>
              <a:p>
                <a:pPr algn="ctr" eaLnBrk="0" hangingPunct="0"/>
                <a:r>
                  <a:rPr lang="ru-RU" altLang="ru-RU" sz="2400"/>
                  <a:t> </a:t>
                </a:r>
              </a:p>
            </p:txBody>
          </p:sp>
          <p:sp>
            <p:nvSpPr>
              <p:cNvPr id="2175" name="AutoShape 127"/>
              <p:cNvSpPr>
                <a:spLocks noChangeArrowheads="1"/>
              </p:cNvSpPr>
              <p:nvPr/>
            </p:nvSpPr>
            <p:spPr bwMode="auto">
              <a:xfrm rot="16200000">
                <a:off x="4" y="321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6" name="AutoShape 128"/>
              <p:cNvSpPr>
                <a:spLocks noChangeArrowheads="1"/>
              </p:cNvSpPr>
              <p:nvPr/>
            </p:nvSpPr>
            <p:spPr bwMode="auto">
              <a:xfrm rot="5400000" flipH="1">
                <a:off x="4" y="30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7" name="AutoShape 129"/>
              <p:cNvSpPr>
                <a:spLocks noChangeArrowheads="1"/>
              </p:cNvSpPr>
              <p:nvPr/>
            </p:nvSpPr>
            <p:spPr bwMode="auto">
              <a:xfrm rot="16200000">
                <a:off x="4" y="294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8" name="AutoShape 130"/>
              <p:cNvSpPr>
                <a:spLocks noChangeArrowheads="1"/>
              </p:cNvSpPr>
              <p:nvPr/>
            </p:nvSpPr>
            <p:spPr bwMode="auto">
              <a:xfrm rot="5400000" flipH="1">
                <a:off x="4" y="281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9" name="AutoShape 131"/>
              <p:cNvSpPr>
                <a:spLocks noChangeArrowheads="1"/>
              </p:cNvSpPr>
              <p:nvPr/>
            </p:nvSpPr>
            <p:spPr bwMode="auto">
              <a:xfrm rot="16200000">
                <a:off x="4" y="268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80" name="AutoShape 132"/>
              <p:cNvSpPr>
                <a:spLocks noChangeArrowheads="1"/>
              </p:cNvSpPr>
              <p:nvPr/>
            </p:nvSpPr>
            <p:spPr bwMode="auto">
              <a:xfrm rot="5400000" flipH="1">
                <a:off x="4" y="25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81" name="AutoShape 133"/>
              <p:cNvSpPr>
                <a:spLocks noChangeArrowheads="1"/>
              </p:cNvSpPr>
              <p:nvPr/>
            </p:nvSpPr>
            <p:spPr bwMode="auto">
              <a:xfrm rot="16200000">
                <a:off x="4" y="2416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82" name="AutoShape 134"/>
              <p:cNvSpPr>
                <a:spLocks noChangeArrowheads="1"/>
              </p:cNvSpPr>
              <p:nvPr/>
            </p:nvSpPr>
            <p:spPr bwMode="auto">
              <a:xfrm rot="5400000" flipH="1">
                <a:off x="4" y="228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83" name="AutoShape 135"/>
              <p:cNvSpPr>
                <a:spLocks noChangeArrowheads="1"/>
              </p:cNvSpPr>
              <p:nvPr/>
            </p:nvSpPr>
            <p:spPr bwMode="auto">
              <a:xfrm rot="16200000">
                <a:off x="4" y="21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84" name="AutoShape 136"/>
              <p:cNvSpPr>
                <a:spLocks noChangeArrowheads="1"/>
              </p:cNvSpPr>
              <p:nvPr/>
            </p:nvSpPr>
            <p:spPr bwMode="auto">
              <a:xfrm rot="5400000" flipH="1">
                <a:off x="4" y="2016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85" name="AutoShape 137"/>
              <p:cNvSpPr>
                <a:spLocks noChangeArrowheads="1"/>
              </p:cNvSpPr>
              <p:nvPr/>
            </p:nvSpPr>
            <p:spPr bwMode="auto">
              <a:xfrm rot="16200000">
                <a:off x="4" y="188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86" name="AutoShape 138"/>
              <p:cNvSpPr>
                <a:spLocks noChangeArrowheads="1"/>
              </p:cNvSpPr>
              <p:nvPr/>
            </p:nvSpPr>
            <p:spPr bwMode="auto">
              <a:xfrm rot="5400000" flipH="1">
                <a:off x="4" y="17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87" name="AutoShape 139"/>
              <p:cNvSpPr>
                <a:spLocks noChangeArrowheads="1"/>
              </p:cNvSpPr>
              <p:nvPr/>
            </p:nvSpPr>
            <p:spPr bwMode="auto">
              <a:xfrm rot="16200000">
                <a:off x="4" y="161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88" name="AutoShape 140"/>
              <p:cNvSpPr>
                <a:spLocks noChangeArrowheads="1"/>
              </p:cNvSpPr>
              <p:nvPr/>
            </p:nvSpPr>
            <p:spPr bwMode="auto">
              <a:xfrm rot="5400000" flipH="1">
                <a:off x="4" y="148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89" name="AutoShape 141"/>
              <p:cNvSpPr>
                <a:spLocks noChangeArrowheads="1"/>
              </p:cNvSpPr>
              <p:nvPr/>
            </p:nvSpPr>
            <p:spPr bwMode="auto">
              <a:xfrm rot="16200000">
                <a:off x="4" y="135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90" name="AutoShape 142"/>
              <p:cNvSpPr>
                <a:spLocks noChangeArrowheads="1"/>
              </p:cNvSpPr>
              <p:nvPr/>
            </p:nvSpPr>
            <p:spPr bwMode="auto">
              <a:xfrm rot="5400000" flipH="1">
                <a:off x="4" y="121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91" name="AutoShape 143"/>
              <p:cNvSpPr>
                <a:spLocks noChangeArrowheads="1"/>
              </p:cNvSpPr>
              <p:nvPr/>
            </p:nvSpPr>
            <p:spPr bwMode="auto">
              <a:xfrm rot="16200000">
                <a:off x="4" y="1085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92" name="AutoShape 144"/>
              <p:cNvSpPr>
                <a:spLocks noChangeArrowheads="1"/>
              </p:cNvSpPr>
              <p:nvPr/>
            </p:nvSpPr>
            <p:spPr bwMode="auto">
              <a:xfrm rot="5400000" flipH="1">
                <a:off x="4" y="95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93" name="AutoShape 145"/>
              <p:cNvSpPr>
                <a:spLocks noChangeArrowheads="1"/>
              </p:cNvSpPr>
              <p:nvPr/>
            </p:nvSpPr>
            <p:spPr bwMode="auto">
              <a:xfrm rot="16200000">
                <a:off x="4" y="81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94" name="AutoShape 146"/>
              <p:cNvSpPr>
                <a:spLocks noChangeArrowheads="1"/>
              </p:cNvSpPr>
              <p:nvPr/>
            </p:nvSpPr>
            <p:spPr bwMode="auto">
              <a:xfrm rot="5400000" flipH="1">
                <a:off x="4" y="687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95" name="AutoShape 147"/>
              <p:cNvSpPr>
                <a:spLocks noChangeArrowheads="1"/>
              </p:cNvSpPr>
              <p:nvPr/>
            </p:nvSpPr>
            <p:spPr bwMode="auto">
              <a:xfrm rot="16200000">
                <a:off x="4" y="55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96" name="AutoShape 148"/>
              <p:cNvSpPr>
                <a:spLocks noChangeArrowheads="1"/>
              </p:cNvSpPr>
              <p:nvPr/>
            </p:nvSpPr>
            <p:spPr bwMode="auto">
              <a:xfrm rot="5400000" flipH="1">
                <a:off x="4" y="42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97" name="AutoShape 149"/>
              <p:cNvSpPr>
                <a:spLocks noChangeArrowheads="1"/>
              </p:cNvSpPr>
              <p:nvPr/>
            </p:nvSpPr>
            <p:spPr bwMode="auto">
              <a:xfrm rot="16200000">
                <a:off x="4" y="286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98" name="Rectangle 150"/>
              <p:cNvSpPr>
                <a:spLocks noChangeArrowheads="1"/>
              </p:cNvSpPr>
              <p:nvPr/>
            </p:nvSpPr>
            <p:spPr bwMode="auto">
              <a:xfrm>
                <a:off x="4" y="4"/>
                <a:ext cx="230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99" name="AutoShape 151"/>
              <p:cNvSpPr>
                <a:spLocks noChangeArrowheads="1"/>
              </p:cNvSpPr>
              <p:nvPr/>
            </p:nvSpPr>
            <p:spPr bwMode="auto">
              <a:xfrm rot="5400000" flipH="1">
                <a:off x="4" y="14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00" name="AutoShape 152"/>
              <p:cNvSpPr>
                <a:spLocks noChangeArrowheads="1"/>
              </p:cNvSpPr>
              <p:nvPr/>
            </p:nvSpPr>
            <p:spPr bwMode="auto">
              <a:xfrm rot="16200000">
                <a:off x="4" y="1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203" name="Rectangle 15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204" name="Rectangle 15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205" name="Rectangle 157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019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2206" name="Rectangle 15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198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2207" name="Rectangle 15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6447B10C-316A-41CB-A043-C2133BBFE22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B21A24-E36C-44B4-8582-9F789E07438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837367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E9A082-461A-4AA3-873C-32771BA29EB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727147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43E3F8-86B0-4993-9570-A547CED94CD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2429396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E062CE-0974-48DB-B3DA-9936FCCC00F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955891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3D57A5-8B6A-4591-B33A-92B4F85E19C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637912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1C6F92-D588-4C2C-9F00-BA8A3B9E629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039618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054FA8-AADB-4B98-AD7E-7B7DD5D7568A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60590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DE6570-F75D-4EF7-A2D2-8579168F72B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1214446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81BD3D-B20A-4EEF-8B56-F61C5B7F881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344938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763362-7D4A-4FE5-83B9-870498A4F00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290094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8" name="Group 154"/>
          <p:cNvGrpSpPr>
            <a:grpSpLocks/>
          </p:cNvGrpSpPr>
          <p:nvPr/>
        </p:nvGrpSpPr>
        <p:grpSpPr bwMode="auto">
          <a:xfrm>
            <a:off x="-30163" y="6350"/>
            <a:ext cx="9194801" cy="6834188"/>
            <a:chOff x="-19" y="4"/>
            <a:chExt cx="5792" cy="4305"/>
          </a:xfrm>
        </p:grpSpPr>
        <p:grpSp>
          <p:nvGrpSpPr>
            <p:cNvPr id="1067" name="Group 43"/>
            <p:cNvGrpSpPr>
              <a:grpSpLocks/>
            </p:cNvGrpSpPr>
            <p:nvPr/>
          </p:nvGrpSpPr>
          <p:grpSpPr bwMode="auto">
            <a:xfrm>
              <a:off x="57" y="4"/>
              <a:ext cx="5603" cy="232"/>
              <a:chOff x="57" y="4"/>
              <a:chExt cx="5603" cy="232"/>
            </a:xfrm>
          </p:grpSpPr>
          <p:sp>
            <p:nvSpPr>
              <p:cNvPr id="1026" name="AutoShape 2"/>
              <p:cNvSpPr>
                <a:spLocks noChangeArrowheads="1"/>
              </p:cNvSpPr>
              <p:nvPr/>
            </p:nvSpPr>
            <p:spPr bwMode="auto">
              <a:xfrm flipH="1">
                <a:off x="57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" name="AutoShape 3"/>
              <p:cNvSpPr>
                <a:spLocks noChangeArrowheads="1"/>
              </p:cNvSpPr>
              <p:nvPr/>
            </p:nvSpPr>
            <p:spPr bwMode="auto">
              <a:xfrm rot="10800000">
                <a:off x="19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" name="AutoShape 4"/>
              <p:cNvSpPr>
                <a:spLocks noChangeArrowheads="1"/>
              </p:cNvSpPr>
              <p:nvPr/>
            </p:nvSpPr>
            <p:spPr bwMode="auto">
              <a:xfrm flipH="1">
                <a:off x="32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" name="AutoShape 5"/>
              <p:cNvSpPr>
                <a:spLocks noChangeArrowheads="1"/>
              </p:cNvSpPr>
              <p:nvPr/>
            </p:nvSpPr>
            <p:spPr bwMode="auto">
              <a:xfrm rot="10800000">
                <a:off x="460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0" name="AutoShape 6"/>
              <p:cNvSpPr>
                <a:spLocks noChangeArrowheads="1"/>
              </p:cNvSpPr>
              <p:nvPr/>
            </p:nvSpPr>
            <p:spPr bwMode="auto">
              <a:xfrm flipH="1">
                <a:off x="593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1" name="AutoShape 7"/>
              <p:cNvSpPr>
                <a:spLocks noChangeArrowheads="1"/>
              </p:cNvSpPr>
              <p:nvPr/>
            </p:nvSpPr>
            <p:spPr bwMode="auto">
              <a:xfrm rot="10800000">
                <a:off x="726" y="4"/>
                <a:ext cx="273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2" name="AutoShape 8"/>
              <p:cNvSpPr>
                <a:spLocks noChangeArrowheads="1"/>
              </p:cNvSpPr>
              <p:nvPr/>
            </p:nvSpPr>
            <p:spPr bwMode="auto">
              <a:xfrm flipH="1">
                <a:off x="860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3" name="AutoShape 9"/>
              <p:cNvSpPr>
                <a:spLocks noChangeArrowheads="1"/>
              </p:cNvSpPr>
              <p:nvPr/>
            </p:nvSpPr>
            <p:spPr bwMode="auto">
              <a:xfrm rot="10800000">
                <a:off x="98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4" name="AutoShape 10"/>
              <p:cNvSpPr>
                <a:spLocks noChangeArrowheads="1"/>
              </p:cNvSpPr>
              <p:nvPr/>
            </p:nvSpPr>
            <p:spPr bwMode="auto">
              <a:xfrm flipH="1">
                <a:off x="1125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5" name="AutoShape 11"/>
              <p:cNvSpPr>
                <a:spLocks noChangeArrowheads="1"/>
              </p:cNvSpPr>
              <p:nvPr/>
            </p:nvSpPr>
            <p:spPr bwMode="auto">
              <a:xfrm rot="10800000">
                <a:off x="125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6" name="AutoShape 12"/>
              <p:cNvSpPr>
                <a:spLocks noChangeArrowheads="1"/>
              </p:cNvSpPr>
              <p:nvPr/>
            </p:nvSpPr>
            <p:spPr bwMode="auto">
              <a:xfrm flipH="1">
                <a:off x="138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" name="AutoShape 13"/>
              <p:cNvSpPr>
                <a:spLocks noChangeArrowheads="1"/>
              </p:cNvSpPr>
              <p:nvPr/>
            </p:nvSpPr>
            <p:spPr bwMode="auto">
              <a:xfrm rot="10800000">
                <a:off x="1522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8" name="AutoShape 14"/>
              <p:cNvSpPr>
                <a:spLocks noChangeArrowheads="1"/>
              </p:cNvSpPr>
              <p:nvPr/>
            </p:nvSpPr>
            <p:spPr bwMode="auto">
              <a:xfrm flipH="1">
                <a:off x="1656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9" name="AutoShape 15"/>
              <p:cNvSpPr>
                <a:spLocks noChangeArrowheads="1"/>
              </p:cNvSpPr>
              <p:nvPr/>
            </p:nvSpPr>
            <p:spPr bwMode="auto">
              <a:xfrm rot="10800000">
                <a:off x="178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0" name="AutoShape 16"/>
              <p:cNvSpPr>
                <a:spLocks noChangeArrowheads="1"/>
              </p:cNvSpPr>
              <p:nvPr/>
            </p:nvSpPr>
            <p:spPr bwMode="auto">
              <a:xfrm flipH="1">
                <a:off x="1920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1" name="AutoShape 17"/>
              <p:cNvSpPr>
                <a:spLocks noChangeArrowheads="1"/>
              </p:cNvSpPr>
              <p:nvPr/>
            </p:nvSpPr>
            <p:spPr bwMode="auto">
              <a:xfrm rot="10800000">
                <a:off x="2054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2" name="AutoShape 18"/>
              <p:cNvSpPr>
                <a:spLocks noChangeArrowheads="1"/>
              </p:cNvSpPr>
              <p:nvPr/>
            </p:nvSpPr>
            <p:spPr bwMode="auto">
              <a:xfrm flipH="1">
                <a:off x="2187" y="4"/>
                <a:ext cx="273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3" name="AutoShape 19"/>
              <p:cNvSpPr>
                <a:spLocks noChangeArrowheads="1"/>
              </p:cNvSpPr>
              <p:nvPr/>
            </p:nvSpPr>
            <p:spPr bwMode="auto">
              <a:xfrm rot="10800000">
                <a:off x="231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4" name="AutoShape 20"/>
              <p:cNvSpPr>
                <a:spLocks noChangeArrowheads="1"/>
              </p:cNvSpPr>
              <p:nvPr/>
            </p:nvSpPr>
            <p:spPr bwMode="auto">
              <a:xfrm flipH="1">
                <a:off x="245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5" name="AutoShape 21"/>
              <p:cNvSpPr>
                <a:spLocks noChangeArrowheads="1"/>
              </p:cNvSpPr>
              <p:nvPr/>
            </p:nvSpPr>
            <p:spPr bwMode="auto">
              <a:xfrm rot="10800000">
                <a:off x="2584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6" name="AutoShape 22"/>
              <p:cNvSpPr>
                <a:spLocks noChangeArrowheads="1"/>
              </p:cNvSpPr>
              <p:nvPr/>
            </p:nvSpPr>
            <p:spPr bwMode="auto">
              <a:xfrm flipH="1">
                <a:off x="2718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7" name="AutoShape 23"/>
              <p:cNvSpPr>
                <a:spLocks noChangeArrowheads="1"/>
              </p:cNvSpPr>
              <p:nvPr/>
            </p:nvSpPr>
            <p:spPr bwMode="auto">
              <a:xfrm rot="10800000">
                <a:off x="2851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8" name="AutoShape 24"/>
              <p:cNvSpPr>
                <a:spLocks noChangeArrowheads="1"/>
              </p:cNvSpPr>
              <p:nvPr/>
            </p:nvSpPr>
            <p:spPr bwMode="auto">
              <a:xfrm flipH="1">
                <a:off x="2982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9" name="AutoShape 25"/>
              <p:cNvSpPr>
                <a:spLocks noChangeArrowheads="1"/>
              </p:cNvSpPr>
              <p:nvPr/>
            </p:nvSpPr>
            <p:spPr bwMode="auto">
              <a:xfrm rot="10800000">
                <a:off x="3115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0" name="AutoShape 26"/>
              <p:cNvSpPr>
                <a:spLocks noChangeArrowheads="1"/>
              </p:cNvSpPr>
              <p:nvPr/>
            </p:nvSpPr>
            <p:spPr bwMode="auto">
              <a:xfrm flipH="1">
                <a:off x="324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1" name="AutoShape 27"/>
              <p:cNvSpPr>
                <a:spLocks noChangeArrowheads="1"/>
              </p:cNvSpPr>
              <p:nvPr/>
            </p:nvSpPr>
            <p:spPr bwMode="auto">
              <a:xfrm rot="10800000">
                <a:off x="3381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2" name="AutoShape 28"/>
              <p:cNvSpPr>
                <a:spLocks noChangeArrowheads="1"/>
              </p:cNvSpPr>
              <p:nvPr/>
            </p:nvSpPr>
            <p:spPr bwMode="auto">
              <a:xfrm flipH="1">
                <a:off x="3515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3" name="AutoShape 29"/>
              <p:cNvSpPr>
                <a:spLocks noChangeArrowheads="1"/>
              </p:cNvSpPr>
              <p:nvPr/>
            </p:nvSpPr>
            <p:spPr bwMode="auto">
              <a:xfrm rot="10800000">
                <a:off x="364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4" name="AutoShape 30"/>
              <p:cNvSpPr>
                <a:spLocks noChangeArrowheads="1"/>
              </p:cNvSpPr>
              <p:nvPr/>
            </p:nvSpPr>
            <p:spPr bwMode="auto">
              <a:xfrm flipH="1">
                <a:off x="377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5" name="AutoShape 31"/>
              <p:cNvSpPr>
                <a:spLocks noChangeArrowheads="1"/>
              </p:cNvSpPr>
              <p:nvPr/>
            </p:nvSpPr>
            <p:spPr bwMode="auto">
              <a:xfrm rot="10800000">
                <a:off x="391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6" name="AutoShape 32"/>
              <p:cNvSpPr>
                <a:spLocks noChangeArrowheads="1"/>
              </p:cNvSpPr>
              <p:nvPr/>
            </p:nvSpPr>
            <p:spPr bwMode="auto">
              <a:xfrm flipH="1">
                <a:off x="4044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7" name="AutoShape 33"/>
              <p:cNvSpPr>
                <a:spLocks noChangeArrowheads="1"/>
              </p:cNvSpPr>
              <p:nvPr/>
            </p:nvSpPr>
            <p:spPr bwMode="auto">
              <a:xfrm rot="10800000">
                <a:off x="417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8" name="AutoShape 34"/>
              <p:cNvSpPr>
                <a:spLocks noChangeArrowheads="1"/>
              </p:cNvSpPr>
              <p:nvPr/>
            </p:nvSpPr>
            <p:spPr bwMode="auto">
              <a:xfrm flipH="1">
                <a:off x="4312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59" name="AutoShape 35"/>
              <p:cNvSpPr>
                <a:spLocks noChangeArrowheads="1"/>
              </p:cNvSpPr>
              <p:nvPr/>
            </p:nvSpPr>
            <p:spPr bwMode="auto">
              <a:xfrm rot="10800000">
                <a:off x="4444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0" name="AutoShape 36"/>
              <p:cNvSpPr>
                <a:spLocks noChangeArrowheads="1"/>
              </p:cNvSpPr>
              <p:nvPr/>
            </p:nvSpPr>
            <p:spPr bwMode="auto">
              <a:xfrm flipH="1">
                <a:off x="457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1" name="AutoShape 37"/>
              <p:cNvSpPr>
                <a:spLocks noChangeArrowheads="1"/>
              </p:cNvSpPr>
              <p:nvPr/>
            </p:nvSpPr>
            <p:spPr bwMode="auto">
              <a:xfrm rot="10800000">
                <a:off x="4709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2" name="AutoShape 38"/>
              <p:cNvSpPr>
                <a:spLocks noChangeArrowheads="1"/>
              </p:cNvSpPr>
              <p:nvPr/>
            </p:nvSpPr>
            <p:spPr bwMode="auto">
              <a:xfrm flipH="1">
                <a:off x="4842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3" name="AutoShape 39"/>
              <p:cNvSpPr>
                <a:spLocks noChangeArrowheads="1"/>
              </p:cNvSpPr>
              <p:nvPr/>
            </p:nvSpPr>
            <p:spPr bwMode="auto">
              <a:xfrm rot="10800000">
                <a:off x="4976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4" name="AutoShape 40"/>
              <p:cNvSpPr>
                <a:spLocks noChangeArrowheads="1"/>
              </p:cNvSpPr>
              <p:nvPr/>
            </p:nvSpPr>
            <p:spPr bwMode="auto">
              <a:xfrm flipH="1">
                <a:off x="5118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5" name="AutoShape 41"/>
              <p:cNvSpPr>
                <a:spLocks noChangeArrowheads="1"/>
              </p:cNvSpPr>
              <p:nvPr/>
            </p:nvSpPr>
            <p:spPr bwMode="auto">
              <a:xfrm rot="10800000">
                <a:off x="5252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6" name="AutoShape 42"/>
              <p:cNvSpPr>
                <a:spLocks noChangeArrowheads="1"/>
              </p:cNvSpPr>
              <p:nvPr/>
            </p:nvSpPr>
            <p:spPr bwMode="auto">
              <a:xfrm flipH="1">
                <a:off x="5385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01" name="Group 77"/>
            <p:cNvGrpSpPr>
              <a:grpSpLocks/>
            </p:cNvGrpSpPr>
            <p:nvPr/>
          </p:nvGrpSpPr>
          <p:grpSpPr bwMode="auto">
            <a:xfrm>
              <a:off x="5497" y="4"/>
              <a:ext cx="276" cy="4304"/>
              <a:chOff x="5497" y="4"/>
              <a:chExt cx="276" cy="4304"/>
            </a:xfrm>
          </p:grpSpPr>
          <p:sp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>
                <a:off x="5522" y="4"/>
                <a:ext cx="226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9" name="AutoShape 45"/>
              <p:cNvSpPr>
                <a:spLocks noChangeArrowheads="1"/>
              </p:cNvSpPr>
              <p:nvPr/>
            </p:nvSpPr>
            <p:spPr bwMode="auto">
              <a:xfrm rot="5400000" flipH="1">
                <a:off x="5522" y="22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0" name="AutoShape 46"/>
              <p:cNvSpPr>
                <a:spLocks noChangeArrowheads="1"/>
              </p:cNvSpPr>
              <p:nvPr/>
            </p:nvSpPr>
            <p:spPr bwMode="auto">
              <a:xfrm rot="16200000">
                <a:off x="5522" y="15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1" name="AutoShape 47"/>
              <p:cNvSpPr>
                <a:spLocks noChangeArrowheads="1"/>
              </p:cNvSpPr>
              <p:nvPr/>
            </p:nvSpPr>
            <p:spPr bwMode="auto">
              <a:xfrm rot="5400000" flipH="1">
                <a:off x="5522" y="293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2" name="AutoShape 48"/>
              <p:cNvSpPr>
                <a:spLocks noChangeArrowheads="1"/>
              </p:cNvSpPr>
              <p:nvPr/>
            </p:nvSpPr>
            <p:spPr bwMode="auto">
              <a:xfrm rot="16200000">
                <a:off x="5522" y="43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3" name="AutoShape 49"/>
              <p:cNvSpPr>
                <a:spLocks noChangeArrowheads="1"/>
              </p:cNvSpPr>
              <p:nvPr/>
            </p:nvSpPr>
            <p:spPr bwMode="auto">
              <a:xfrm rot="5400000" flipH="1">
                <a:off x="5522" y="56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4" name="AutoShape 50"/>
              <p:cNvSpPr>
                <a:spLocks noChangeArrowheads="1"/>
              </p:cNvSpPr>
              <p:nvPr/>
            </p:nvSpPr>
            <p:spPr bwMode="auto">
              <a:xfrm rot="16200000">
                <a:off x="5522" y="701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5" name="AutoShape 51"/>
              <p:cNvSpPr>
                <a:spLocks noChangeArrowheads="1"/>
              </p:cNvSpPr>
              <p:nvPr/>
            </p:nvSpPr>
            <p:spPr bwMode="auto">
              <a:xfrm rot="5400000" flipH="1">
                <a:off x="5522" y="83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6" name="AutoShape 52"/>
              <p:cNvSpPr>
                <a:spLocks noChangeArrowheads="1"/>
              </p:cNvSpPr>
              <p:nvPr/>
            </p:nvSpPr>
            <p:spPr bwMode="auto">
              <a:xfrm rot="16200000">
                <a:off x="5522" y="96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7" name="AutoShape 53"/>
              <p:cNvSpPr>
                <a:spLocks noChangeArrowheads="1"/>
              </p:cNvSpPr>
              <p:nvPr/>
            </p:nvSpPr>
            <p:spPr bwMode="auto">
              <a:xfrm rot="5400000" flipH="1">
                <a:off x="5522" y="10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8" name="AutoShape 54"/>
              <p:cNvSpPr>
                <a:spLocks noChangeArrowheads="1"/>
              </p:cNvSpPr>
              <p:nvPr/>
            </p:nvSpPr>
            <p:spPr bwMode="auto">
              <a:xfrm rot="16200000">
                <a:off x="5522" y="1233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9" name="AutoShape 55"/>
              <p:cNvSpPr>
                <a:spLocks noChangeArrowheads="1"/>
              </p:cNvSpPr>
              <p:nvPr/>
            </p:nvSpPr>
            <p:spPr bwMode="auto">
              <a:xfrm rot="5400000" flipH="1">
                <a:off x="5522" y="1365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0" name="AutoShape 56"/>
              <p:cNvSpPr>
                <a:spLocks noChangeArrowheads="1"/>
              </p:cNvSpPr>
              <p:nvPr/>
            </p:nvSpPr>
            <p:spPr bwMode="auto">
              <a:xfrm rot="16200000">
                <a:off x="5522" y="14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1" name="AutoShape 57"/>
              <p:cNvSpPr>
                <a:spLocks noChangeArrowheads="1"/>
              </p:cNvSpPr>
              <p:nvPr/>
            </p:nvSpPr>
            <p:spPr bwMode="auto">
              <a:xfrm rot="5400000" flipH="1">
                <a:off x="5522" y="1632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2" name="AutoShape 58"/>
              <p:cNvSpPr>
                <a:spLocks noChangeArrowheads="1"/>
              </p:cNvSpPr>
              <p:nvPr/>
            </p:nvSpPr>
            <p:spPr bwMode="auto">
              <a:xfrm rot="16200000">
                <a:off x="5522" y="1765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3" name="AutoShape 59"/>
              <p:cNvSpPr>
                <a:spLocks noChangeArrowheads="1"/>
              </p:cNvSpPr>
              <p:nvPr/>
            </p:nvSpPr>
            <p:spPr bwMode="auto">
              <a:xfrm rot="5400000" flipH="1">
                <a:off x="5522" y="18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4" name="AutoShape 60"/>
              <p:cNvSpPr>
                <a:spLocks noChangeArrowheads="1"/>
              </p:cNvSpPr>
              <p:nvPr/>
            </p:nvSpPr>
            <p:spPr bwMode="auto">
              <a:xfrm rot="16200000">
                <a:off x="5522" y="2032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5" name="AutoShape 61"/>
              <p:cNvSpPr>
                <a:spLocks noChangeArrowheads="1"/>
              </p:cNvSpPr>
              <p:nvPr/>
            </p:nvSpPr>
            <p:spPr bwMode="auto">
              <a:xfrm rot="5400000" flipH="1">
                <a:off x="5522" y="216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6" name="AutoShape 62"/>
              <p:cNvSpPr>
                <a:spLocks noChangeArrowheads="1"/>
              </p:cNvSpPr>
              <p:nvPr/>
            </p:nvSpPr>
            <p:spPr bwMode="auto">
              <a:xfrm rot="16200000">
                <a:off x="5522" y="22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7" name="AutoShape 63"/>
              <p:cNvSpPr>
                <a:spLocks noChangeArrowheads="1"/>
              </p:cNvSpPr>
              <p:nvPr/>
            </p:nvSpPr>
            <p:spPr bwMode="auto">
              <a:xfrm rot="5400000" flipH="1">
                <a:off x="5522" y="2431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8" name="AutoShape 64"/>
              <p:cNvSpPr>
                <a:spLocks noChangeArrowheads="1"/>
              </p:cNvSpPr>
              <p:nvPr/>
            </p:nvSpPr>
            <p:spPr bwMode="auto">
              <a:xfrm rot="16200000">
                <a:off x="5522" y="256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89" name="AutoShape 65"/>
              <p:cNvSpPr>
                <a:spLocks noChangeArrowheads="1"/>
              </p:cNvSpPr>
              <p:nvPr/>
            </p:nvSpPr>
            <p:spPr bwMode="auto">
              <a:xfrm rot="5400000" flipH="1">
                <a:off x="5522" y="26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0" name="AutoShape 66"/>
              <p:cNvSpPr>
                <a:spLocks noChangeArrowheads="1"/>
              </p:cNvSpPr>
              <p:nvPr/>
            </p:nvSpPr>
            <p:spPr bwMode="auto">
              <a:xfrm rot="16200000">
                <a:off x="5522" y="2829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1" name="AutoShape 67"/>
              <p:cNvSpPr>
                <a:spLocks noChangeArrowheads="1"/>
              </p:cNvSpPr>
              <p:nvPr/>
            </p:nvSpPr>
            <p:spPr bwMode="auto">
              <a:xfrm rot="5400000" flipH="1">
                <a:off x="5522" y="2963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2" name="AutoShape 68"/>
              <p:cNvSpPr>
                <a:spLocks noChangeArrowheads="1"/>
              </p:cNvSpPr>
              <p:nvPr/>
            </p:nvSpPr>
            <p:spPr bwMode="auto">
              <a:xfrm rot="16200000">
                <a:off x="5522" y="309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3" name="AutoShape 69"/>
              <p:cNvSpPr>
                <a:spLocks noChangeArrowheads="1"/>
              </p:cNvSpPr>
              <p:nvPr/>
            </p:nvSpPr>
            <p:spPr bwMode="auto">
              <a:xfrm rot="5400000" flipH="1">
                <a:off x="5522" y="322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4" name="AutoShape 70"/>
              <p:cNvSpPr>
                <a:spLocks noChangeArrowheads="1"/>
              </p:cNvSpPr>
              <p:nvPr/>
            </p:nvSpPr>
            <p:spPr bwMode="auto">
              <a:xfrm rot="16200000">
                <a:off x="5522" y="3363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5522" y="4032"/>
                <a:ext cx="226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6" name="AutoShape 72"/>
              <p:cNvSpPr>
                <a:spLocks noChangeArrowheads="1"/>
              </p:cNvSpPr>
              <p:nvPr/>
            </p:nvSpPr>
            <p:spPr bwMode="auto">
              <a:xfrm rot="5400000" flipH="1">
                <a:off x="5522" y="349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7" name="AutoShape 73"/>
              <p:cNvSpPr>
                <a:spLocks noChangeArrowheads="1"/>
              </p:cNvSpPr>
              <p:nvPr/>
            </p:nvSpPr>
            <p:spPr bwMode="auto">
              <a:xfrm rot="16200000">
                <a:off x="5522" y="362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8" name="AutoShape 74"/>
              <p:cNvSpPr>
                <a:spLocks noChangeArrowheads="1"/>
              </p:cNvSpPr>
              <p:nvPr/>
            </p:nvSpPr>
            <p:spPr bwMode="auto">
              <a:xfrm rot="5400000" flipH="1">
                <a:off x="5522" y="3765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9" name="AutoShape 75"/>
              <p:cNvSpPr>
                <a:spLocks noChangeArrowheads="1"/>
              </p:cNvSpPr>
              <p:nvPr/>
            </p:nvSpPr>
            <p:spPr bwMode="auto">
              <a:xfrm rot="16200000">
                <a:off x="5522" y="38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0" name="AutoShape 76"/>
              <p:cNvSpPr>
                <a:spLocks noChangeArrowheads="1"/>
              </p:cNvSpPr>
              <p:nvPr/>
            </p:nvSpPr>
            <p:spPr bwMode="auto">
              <a:xfrm rot="5400000" flipH="1">
                <a:off x="5522" y="4032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43" name="Group 119"/>
            <p:cNvGrpSpPr>
              <a:grpSpLocks/>
            </p:cNvGrpSpPr>
            <p:nvPr/>
          </p:nvGrpSpPr>
          <p:grpSpPr bwMode="auto">
            <a:xfrm>
              <a:off x="23" y="4083"/>
              <a:ext cx="5504" cy="226"/>
              <a:chOff x="23" y="4083"/>
              <a:chExt cx="5504" cy="226"/>
            </a:xfrm>
          </p:grpSpPr>
          <p:sp>
            <p:nvSpPr>
              <p:cNvPr id="1102" name="AutoShape 78"/>
              <p:cNvSpPr>
                <a:spLocks noChangeArrowheads="1"/>
              </p:cNvSpPr>
              <p:nvPr/>
            </p:nvSpPr>
            <p:spPr bwMode="auto">
              <a:xfrm rot="10800000">
                <a:off x="5383" y="4084"/>
                <a:ext cx="137" cy="224"/>
              </a:xfrm>
              <a:prstGeom prst="rtTriangle">
                <a:avLst/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3" name="AutoShape 79"/>
              <p:cNvSpPr>
                <a:spLocks noChangeArrowheads="1"/>
              </p:cNvSpPr>
              <p:nvPr/>
            </p:nvSpPr>
            <p:spPr bwMode="auto">
              <a:xfrm flipH="1">
                <a:off x="5249" y="4084"/>
                <a:ext cx="278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4" name="AutoShape 80"/>
              <p:cNvSpPr>
                <a:spLocks noChangeArrowheads="1"/>
              </p:cNvSpPr>
              <p:nvPr/>
            </p:nvSpPr>
            <p:spPr bwMode="auto">
              <a:xfrm rot="10800000">
                <a:off x="5116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5" name="AutoShape 81"/>
              <p:cNvSpPr>
                <a:spLocks noChangeArrowheads="1"/>
              </p:cNvSpPr>
              <p:nvPr/>
            </p:nvSpPr>
            <p:spPr bwMode="auto">
              <a:xfrm flipH="1">
                <a:off x="4985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6" name="AutoShape 82"/>
              <p:cNvSpPr>
                <a:spLocks noChangeArrowheads="1"/>
              </p:cNvSpPr>
              <p:nvPr/>
            </p:nvSpPr>
            <p:spPr bwMode="auto">
              <a:xfrm rot="10800000">
                <a:off x="4850" y="4083"/>
                <a:ext cx="278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7" name="AutoShape 83"/>
              <p:cNvSpPr>
                <a:spLocks noChangeArrowheads="1"/>
              </p:cNvSpPr>
              <p:nvPr/>
            </p:nvSpPr>
            <p:spPr bwMode="auto">
              <a:xfrm flipH="1">
                <a:off x="4709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8" name="AutoShape 84"/>
              <p:cNvSpPr>
                <a:spLocks noChangeArrowheads="1"/>
              </p:cNvSpPr>
              <p:nvPr/>
            </p:nvSpPr>
            <p:spPr bwMode="auto">
              <a:xfrm rot="10800000" flipH="1">
                <a:off x="4570" y="4083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9" name="AutoShape 85"/>
              <p:cNvSpPr>
                <a:spLocks noChangeArrowheads="1"/>
              </p:cNvSpPr>
              <p:nvPr/>
            </p:nvSpPr>
            <p:spPr bwMode="auto">
              <a:xfrm>
                <a:off x="4437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0" name="AutoShape 86"/>
              <p:cNvSpPr>
                <a:spLocks noChangeArrowheads="1"/>
              </p:cNvSpPr>
              <p:nvPr/>
            </p:nvSpPr>
            <p:spPr bwMode="auto">
              <a:xfrm rot="10800000" flipH="1">
                <a:off x="4302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1" name="AutoShape 87"/>
              <p:cNvSpPr>
                <a:spLocks noChangeArrowheads="1"/>
              </p:cNvSpPr>
              <p:nvPr/>
            </p:nvSpPr>
            <p:spPr bwMode="auto">
              <a:xfrm>
                <a:off x="4169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2" name="AutoShape 88"/>
              <p:cNvSpPr>
                <a:spLocks noChangeArrowheads="1"/>
              </p:cNvSpPr>
              <p:nvPr/>
            </p:nvSpPr>
            <p:spPr bwMode="auto">
              <a:xfrm rot="10800000" flipH="1">
                <a:off x="4037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3" name="AutoShape 89"/>
              <p:cNvSpPr>
                <a:spLocks noChangeArrowheads="1"/>
              </p:cNvSpPr>
              <p:nvPr/>
            </p:nvSpPr>
            <p:spPr bwMode="auto">
              <a:xfrm>
                <a:off x="3903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4" name="AutoShape 90"/>
              <p:cNvSpPr>
                <a:spLocks noChangeArrowheads="1"/>
              </p:cNvSpPr>
              <p:nvPr/>
            </p:nvSpPr>
            <p:spPr bwMode="auto">
              <a:xfrm rot="10800000" flipH="1">
                <a:off x="3771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5" name="AutoShape 91"/>
              <p:cNvSpPr>
                <a:spLocks noChangeArrowheads="1"/>
              </p:cNvSpPr>
              <p:nvPr/>
            </p:nvSpPr>
            <p:spPr bwMode="auto">
              <a:xfrm>
                <a:off x="3637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6" name="AutoShape 92"/>
              <p:cNvSpPr>
                <a:spLocks noChangeArrowheads="1"/>
              </p:cNvSpPr>
              <p:nvPr/>
            </p:nvSpPr>
            <p:spPr bwMode="auto">
              <a:xfrm rot="10800000" flipH="1">
                <a:off x="3505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7" name="AutoShape 93"/>
              <p:cNvSpPr>
                <a:spLocks noChangeArrowheads="1"/>
              </p:cNvSpPr>
              <p:nvPr/>
            </p:nvSpPr>
            <p:spPr bwMode="auto">
              <a:xfrm>
                <a:off x="3373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8" name="AutoShape 94"/>
              <p:cNvSpPr>
                <a:spLocks noChangeArrowheads="1"/>
              </p:cNvSpPr>
              <p:nvPr/>
            </p:nvSpPr>
            <p:spPr bwMode="auto">
              <a:xfrm rot="10800000" flipH="1">
                <a:off x="323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9" name="AutoShape 95"/>
              <p:cNvSpPr>
                <a:spLocks noChangeArrowheads="1"/>
              </p:cNvSpPr>
              <p:nvPr/>
            </p:nvSpPr>
            <p:spPr bwMode="auto">
              <a:xfrm>
                <a:off x="3106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0" name="AutoShape 96"/>
              <p:cNvSpPr>
                <a:spLocks noChangeArrowheads="1"/>
              </p:cNvSpPr>
              <p:nvPr/>
            </p:nvSpPr>
            <p:spPr bwMode="auto">
              <a:xfrm rot="10800000" flipH="1">
                <a:off x="2972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1" name="AutoShape 97"/>
              <p:cNvSpPr>
                <a:spLocks noChangeArrowheads="1"/>
              </p:cNvSpPr>
              <p:nvPr/>
            </p:nvSpPr>
            <p:spPr bwMode="auto">
              <a:xfrm>
                <a:off x="2842" y="4084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2" name="AutoShape 98"/>
              <p:cNvSpPr>
                <a:spLocks noChangeArrowheads="1"/>
              </p:cNvSpPr>
              <p:nvPr/>
            </p:nvSpPr>
            <p:spPr bwMode="auto">
              <a:xfrm rot="10800000" flipH="1">
                <a:off x="2707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3" name="AutoShape 99"/>
              <p:cNvSpPr>
                <a:spLocks noChangeArrowheads="1"/>
              </p:cNvSpPr>
              <p:nvPr/>
            </p:nvSpPr>
            <p:spPr bwMode="auto">
              <a:xfrm>
                <a:off x="2574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4" name="AutoShape 100"/>
              <p:cNvSpPr>
                <a:spLocks noChangeArrowheads="1"/>
              </p:cNvSpPr>
              <p:nvPr/>
            </p:nvSpPr>
            <p:spPr bwMode="auto">
              <a:xfrm rot="10800000" flipH="1">
                <a:off x="2441" y="4083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5" name="AutoShape 101"/>
              <p:cNvSpPr>
                <a:spLocks noChangeArrowheads="1"/>
              </p:cNvSpPr>
              <p:nvPr/>
            </p:nvSpPr>
            <p:spPr bwMode="auto">
              <a:xfrm>
                <a:off x="2308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6" name="AutoShape 102"/>
              <p:cNvSpPr>
                <a:spLocks noChangeArrowheads="1"/>
              </p:cNvSpPr>
              <p:nvPr/>
            </p:nvSpPr>
            <p:spPr bwMode="auto">
              <a:xfrm rot="10800000" flipH="1">
                <a:off x="2173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7" name="AutoShape 103"/>
              <p:cNvSpPr>
                <a:spLocks noChangeArrowheads="1"/>
              </p:cNvSpPr>
              <p:nvPr/>
            </p:nvSpPr>
            <p:spPr bwMode="auto">
              <a:xfrm>
                <a:off x="2042" y="4084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8" name="AutoShape 104"/>
              <p:cNvSpPr>
                <a:spLocks noChangeArrowheads="1"/>
              </p:cNvSpPr>
              <p:nvPr/>
            </p:nvSpPr>
            <p:spPr bwMode="auto">
              <a:xfrm rot="10800000" flipH="1">
                <a:off x="190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9" name="AutoShape 105"/>
              <p:cNvSpPr>
                <a:spLocks noChangeArrowheads="1"/>
              </p:cNvSpPr>
              <p:nvPr/>
            </p:nvSpPr>
            <p:spPr bwMode="auto">
              <a:xfrm>
                <a:off x="1776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0" name="AutoShape 106"/>
              <p:cNvSpPr>
                <a:spLocks noChangeArrowheads="1"/>
              </p:cNvSpPr>
              <p:nvPr/>
            </p:nvSpPr>
            <p:spPr bwMode="auto">
              <a:xfrm rot="10800000" flipH="1">
                <a:off x="1643" y="4083"/>
                <a:ext cx="274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1" name="AutoShape 107"/>
              <p:cNvSpPr>
                <a:spLocks noChangeArrowheads="1"/>
              </p:cNvSpPr>
              <p:nvPr/>
            </p:nvSpPr>
            <p:spPr bwMode="auto">
              <a:xfrm>
                <a:off x="1509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2" name="AutoShape 108"/>
              <p:cNvSpPr>
                <a:spLocks noChangeArrowheads="1"/>
              </p:cNvSpPr>
              <p:nvPr/>
            </p:nvSpPr>
            <p:spPr bwMode="auto">
              <a:xfrm rot="10800000" flipH="1">
                <a:off x="1376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3" name="AutoShape 109"/>
              <p:cNvSpPr>
                <a:spLocks noChangeArrowheads="1"/>
              </p:cNvSpPr>
              <p:nvPr/>
            </p:nvSpPr>
            <p:spPr bwMode="auto">
              <a:xfrm>
                <a:off x="1243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4" name="AutoShape 110"/>
              <p:cNvSpPr>
                <a:spLocks noChangeArrowheads="1"/>
              </p:cNvSpPr>
              <p:nvPr/>
            </p:nvSpPr>
            <p:spPr bwMode="auto">
              <a:xfrm rot="10800000" flipH="1">
                <a:off x="1109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5" name="AutoShape 111"/>
              <p:cNvSpPr>
                <a:spLocks noChangeArrowheads="1"/>
              </p:cNvSpPr>
              <p:nvPr/>
            </p:nvSpPr>
            <p:spPr bwMode="auto">
              <a:xfrm>
                <a:off x="978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6" name="AutoShape 112"/>
              <p:cNvSpPr>
                <a:spLocks noChangeArrowheads="1"/>
              </p:cNvSpPr>
              <p:nvPr/>
            </p:nvSpPr>
            <p:spPr bwMode="auto">
              <a:xfrm rot="10800000" flipH="1">
                <a:off x="843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7" name="AutoShape 113"/>
              <p:cNvSpPr>
                <a:spLocks noChangeArrowheads="1"/>
              </p:cNvSpPr>
              <p:nvPr/>
            </p:nvSpPr>
            <p:spPr bwMode="auto">
              <a:xfrm>
                <a:off x="711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8" name="AutoShape 114"/>
              <p:cNvSpPr>
                <a:spLocks noChangeArrowheads="1"/>
              </p:cNvSpPr>
              <p:nvPr/>
            </p:nvSpPr>
            <p:spPr bwMode="auto">
              <a:xfrm rot="10800000" flipH="1">
                <a:off x="57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9" name="AutoShape 115"/>
              <p:cNvSpPr>
                <a:spLocks noChangeArrowheads="1"/>
              </p:cNvSpPr>
              <p:nvPr/>
            </p:nvSpPr>
            <p:spPr bwMode="auto">
              <a:xfrm>
                <a:off x="444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0" name="AutoShape 116"/>
              <p:cNvSpPr>
                <a:spLocks noChangeArrowheads="1"/>
              </p:cNvSpPr>
              <p:nvPr/>
            </p:nvSpPr>
            <p:spPr bwMode="auto">
              <a:xfrm rot="10800000" flipH="1">
                <a:off x="299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1" name="AutoShape 117"/>
              <p:cNvSpPr>
                <a:spLocks noChangeArrowheads="1"/>
              </p:cNvSpPr>
              <p:nvPr/>
            </p:nvSpPr>
            <p:spPr bwMode="auto">
              <a:xfrm>
                <a:off x="166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2" name="AutoShape 118"/>
              <p:cNvSpPr>
                <a:spLocks noChangeArrowheads="1"/>
              </p:cNvSpPr>
              <p:nvPr/>
            </p:nvSpPr>
            <p:spPr bwMode="auto">
              <a:xfrm rot="10800000" flipH="1">
                <a:off x="23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77" name="Group 153"/>
            <p:cNvGrpSpPr>
              <a:grpSpLocks/>
            </p:cNvGrpSpPr>
            <p:nvPr/>
          </p:nvGrpSpPr>
          <p:grpSpPr bwMode="auto">
            <a:xfrm>
              <a:off x="-19" y="4"/>
              <a:ext cx="276" cy="4304"/>
              <a:chOff x="-19" y="4"/>
              <a:chExt cx="276" cy="4304"/>
            </a:xfrm>
          </p:grpSpPr>
          <p:sp>
            <p:nvSpPr>
              <p:cNvPr id="1144" name="Rectangle 120"/>
              <p:cNvSpPr>
                <a:spLocks noChangeArrowheads="1"/>
              </p:cNvSpPr>
              <p:nvPr/>
            </p:nvSpPr>
            <p:spPr bwMode="auto">
              <a:xfrm>
                <a:off x="4" y="4032"/>
                <a:ext cx="230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5" name="AutoShape 121"/>
              <p:cNvSpPr>
                <a:spLocks noChangeArrowheads="1"/>
              </p:cNvSpPr>
              <p:nvPr/>
            </p:nvSpPr>
            <p:spPr bwMode="auto">
              <a:xfrm rot="16200000">
                <a:off x="4" y="401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6" name="AutoShape 122"/>
              <p:cNvSpPr>
                <a:spLocks noChangeArrowheads="1"/>
              </p:cNvSpPr>
              <p:nvPr/>
            </p:nvSpPr>
            <p:spPr bwMode="auto">
              <a:xfrm rot="5400000" flipH="1">
                <a:off x="4" y="38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7" name="AutoShape 123"/>
              <p:cNvSpPr>
                <a:spLocks noChangeArrowheads="1"/>
              </p:cNvSpPr>
              <p:nvPr/>
            </p:nvSpPr>
            <p:spPr bwMode="auto">
              <a:xfrm rot="16200000">
                <a:off x="4" y="3747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8" name="AutoShape 124"/>
              <p:cNvSpPr>
                <a:spLocks noChangeArrowheads="1"/>
              </p:cNvSpPr>
              <p:nvPr/>
            </p:nvSpPr>
            <p:spPr bwMode="auto">
              <a:xfrm rot="5400000" flipH="1">
                <a:off x="4" y="361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9" name="AutoShape 125"/>
              <p:cNvSpPr>
                <a:spLocks noChangeArrowheads="1"/>
              </p:cNvSpPr>
              <p:nvPr/>
            </p:nvSpPr>
            <p:spPr bwMode="auto">
              <a:xfrm rot="16200000">
                <a:off x="4" y="34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0" name="AutoShape 126"/>
              <p:cNvSpPr>
                <a:spLocks noChangeArrowheads="1"/>
              </p:cNvSpPr>
              <p:nvPr/>
            </p:nvSpPr>
            <p:spPr bwMode="auto">
              <a:xfrm rot="5400000" flipH="1">
                <a:off x="4" y="334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92075" tIns="46037" rIns="92075" bIns="46037" anchor="ctr"/>
              <a:lstStyle/>
              <a:p>
                <a:pPr algn="ctr" eaLnBrk="0" hangingPunct="0"/>
                <a:r>
                  <a:rPr lang="ru-RU" altLang="ru-RU" sz="2400"/>
                  <a:t> </a:t>
                </a:r>
              </a:p>
            </p:txBody>
          </p:sp>
          <p:sp>
            <p:nvSpPr>
              <p:cNvPr id="1151" name="AutoShape 127"/>
              <p:cNvSpPr>
                <a:spLocks noChangeArrowheads="1"/>
              </p:cNvSpPr>
              <p:nvPr/>
            </p:nvSpPr>
            <p:spPr bwMode="auto">
              <a:xfrm rot="16200000">
                <a:off x="4" y="321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2" name="AutoShape 128"/>
              <p:cNvSpPr>
                <a:spLocks noChangeArrowheads="1"/>
              </p:cNvSpPr>
              <p:nvPr/>
            </p:nvSpPr>
            <p:spPr bwMode="auto">
              <a:xfrm rot="5400000" flipH="1">
                <a:off x="4" y="30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3" name="AutoShape 129"/>
              <p:cNvSpPr>
                <a:spLocks noChangeArrowheads="1"/>
              </p:cNvSpPr>
              <p:nvPr/>
            </p:nvSpPr>
            <p:spPr bwMode="auto">
              <a:xfrm rot="16200000">
                <a:off x="4" y="294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4" name="AutoShape 130"/>
              <p:cNvSpPr>
                <a:spLocks noChangeArrowheads="1"/>
              </p:cNvSpPr>
              <p:nvPr/>
            </p:nvSpPr>
            <p:spPr bwMode="auto">
              <a:xfrm rot="5400000" flipH="1">
                <a:off x="4" y="281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5" name="AutoShape 131"/>
              <p:cNvSpPr>
                <a:spLocks noChangeArrowheads="1"/>
              </p:cNvSpPr>
              <p:nvPr/>
            </p:nvSpPr>
            <p:spPr bwMode="auto">
              <a:xfrm rot="16200000">
                <a:off x="4" y="268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6" name="AutoShape 132"/>
              <p:cNvSpPr>
                <a:spLocks noChangeArrowheads="1"/>
              </p:cNvSpPr>
              <p:nvPr/>
            </p:nvSpPr>
            <p:spPr bwMode="auto">
              <a:xfrm rot="5400000" flipH="1">
                <a:off x="4" y="25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7" name="AutoShape 133"/>
              <p:cNvSpPr>
                <a:spLocks noChangeArrowheads="1"/>
              </p:cNvSpPr>
              <p:nvPr/>
            </p:nvSpPr>
            <p:spPr bwMode="auto">
              <a:xfrm rot="16200000">
                <a:off x="4" y="2416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8" name="AutoShape 134"/>
              <p:cNvSpPr>
                <a:spLocks noChangeArrowheads="1"/>
              </p:cNvSpPr>
              <p:nvPr/>
            </p:nvSpPr>
            <p:spPr bwMode="auto">
              <a:xfrm rot="5400000" flipH="1">
                <a:off x="4" y="228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9" name="AutoShape 135"/>
              <p:cNvSpPr>
                <a:spLocks noChangeArrowheads="1"/>
              </p:cNvSpPr>
              <p:nvPr/>
            </p:nvSpPr>
            <p:spPr bwMode="auto">
              <a:xfrm rot="16200000">
                <a:off x="4" y="21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0" name="AutoShape 136"/>
              <p:cNvSpPr>
                <a:spLocks noChangeArrowheads="1"/>
              </p:cNvSpPr>
              <p:nvPr/>
            </p:nvSpPr>
            <p:spPr bwMode="auto">
              <a:xfrm rot="5400000" flipH="1">
                <a:off x="4" y="2016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1" name="AutoShape 137"/>
              <p:cNvSpPr>
                <a:spLocks noChangeArrowheads="1"/>
              </p:cNvSpPr>
              <p:nvPr/>
            </p:nvSpPr>
            <p:spPr bwMode="auto">
              <a:xfrm rot="16200000">
                <a:off x="4" y="188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2" name="AutoShape 138"/>
              <p:cNvSpPr>
                <a:spLocks noChangeArrowheads="1"/>
              </p:cNvSpPr>
              <p:nvPr/>
            </p:nvSpPr>
            <p:spPr bwMode="auto">
              <a:xfrm rot="5400000" flipH="1">
                <a:off x="4" y="17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3" name="AutoShape 139"/>
              <p:cNvSpPr>
                <a:spLocks noChangeArrowheads="1"/>
              </p:cNvSpPr>
              <p:nvPr/>
            </p:nvSpPr>
            <p:spPr bwMode="auto">
              <a:xfrm rot="16200000">
                <a:off x="4" y="161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4" name="AutoShape 140"/>
              <p:cNvSpPr>
                <a:spLocks noChangeArrowheads="1"/>
              </p:cNvSpPr>
              <p:nvPr/>
            </p:nvSpPr>
            <p:spPr bwMode="auto">
              <a:xfrm rot="5400000" flipH="1">
                <a:off x="4" y="148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5" name="AutoShape 141"/>
              <p:cNvSpPr>
                <a:spLocks noChangeArrowheads="1"/>
              </p:cNvSpPr>
              <p:nvPr/>
            </p:nvSpPr>
            <p:spPr bwMode="auto">
              <a:xfrm rot="16200000">
                <a:off x="4" y="135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6" name="AutoShape 142"/>
              <p:cNvSpPr>
                <a:spLocks noChangeArrowheads="1"/>
              </p:cNvSpPr>
              <p:nvPr/>
            </p:nvSpPr>
            <p:spPr bwMode="auto">
              <a:xfrm rot="5400000" flipH="1">
                <a:off x="4" y="121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7" name="AutoShape 143"/>
              <p:cNvSpPr>
                <a:spLocks noChangeArrowheads="1"/>
              </p:cNvSpPr>
              <p:nvPr/>
            </p:nvSpPr>
            <p:spPr bwMode="auto">
              <a:xfrm rot="16200000">
                <a:off x="4" y="1085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8" name="AutoShape 144"/>
              <p:cNvSpPr>
                <a:spLocks noChangeArrowheads="1"/>
              </p:cNvSpPr>
              <p:nvPr/>
            </p:nvSpPr>
            <p:spPr bwMode="auto">
              <a:xfrm rot="5400000" flipH="1">
                <a:off x="4" y="95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9" name="AutoShape 145"/>
              <p:cNvSpPr>
                <a:spLocks noChangeArrowheads="1"/>
              </p:cNvSpPr>
              <p:nvPr/>
            </p:nvSpPr>
            <p:spPr bwMode="auto">
              <a:xfrm rot="16200000">
                <a:off x="4" y="81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0" name="AutoShape 146"/>
              <p:cNvSpPr>
                <a:spLocks noChangeArrowheads="1"/>
              </p:cNvSpPr>
              <p:nvPr/>
            </p:nvSpPr>
            <p:spPr bwMode="auto">
              <a:xfrm rot="5400000" flipH="1">
                <a:off x="4" y="687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1" name="AutoShape 147"/>
              <p:cNvSpPr>
                <a:spLocks noChangeArrowheads="1"/>
              </p:cNvSpPr>
              <p:nvPr/>
            </p:nvSpPr>
            <p:spPr bwMode="auto">
              <a:xfrm rot="16200000">
                <a:off x="4" y="55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2" name="AutoShape 148"/>
              <p:cNvSpPr>
                <a:spLocks noChangeArrowheads="1"/>
              </p:cNvSpPr>
              <p:nvPr/>
            </p:nvSpPr>
            <p:spPr bwMode="auto">
              <a:xfrm rot="5400000" flipH="1">
                <a:off x="4" y="42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3" name="AutoShape 149"/>
              <p:cNvSpPr>
                <a:spLocks noChangeArrowheads="1"/>
              </p:cNvSpPr>
              <p:nvPr/>
            </p:nvSpPr>
            <p:spPr bwMode="auto">
              <a:xfrm rot="16200000">
                <a:off x="4" y="286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4" name="Rectangle 150"/>
              <p:cNvSpPr>
                <a:spLocks noChangeArrowheads="1"/>
              </p:cNvSpPr>
              <p:nvPr/>
            </p:nvSpPr>
            <p:spPr bwMode="auto">
              <a:xfrm>
                <a:off x="4" y="4"/>
                <a:ext cx="230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5" name="AutoShape 151"/>
              <p:cNvSpPr>
                <a:spLocks noChangeArrowheads="1"/>
              </p:cNvSpPr>
              <p:nvPr/>
            </p:nvSpPr>
            <p:spPr bwMode="auto">
              <a:xfrm rot="5400000" flipH="1">
                <a:off x="4" y="14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6" name="AutoShape 152"/>
              <p:cNvSpPr>
                <a:spLocks noChangeArrowheads="1"/>
              </p:cNvSpPr>
              <p:nvPr/>
            </p:nvSpPr>
            <p:spPr bwMode="auto">
              <a:xfrm rot="16200000">
                <a:off x="4" y="1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179" name="Rectangle 15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80" name="Rectangle 15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181" name="Rectangle 15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ru-RU" altLang="ru-RU"/>
          </a:p>
        </p:txBody>
      </p:sp>
      <p:sp>
        <p:nvSpPr>
          <p:cNvPr id="1182" name="Rectangle 15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EF237F62-822F-4F63-9EB1-42379008DBF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183" name="Rectangle 15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14" name="chimes.wav"/>
          </p:stSnd>
        </p:sndAc>
      </p:transition>
    </mc:Choice>
    <mc:Fallback>
      <p:transition spd="slow">
        <p:fade/>
        <p:sndAc>
          <p:stSnd>
            <p:snd r:embed="rId13" name="chimes.wav"/>
          </p:stSnd>
        </p:sndAc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audio" Target="../media/audio7.wav"/><Relationship Id="rId7" Type="http://schemas.openxmlformats.org/officeDocument/2006/relationships/image" Target="../media/image6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Relationship Id="rId9" Type="http://schemas.openxmlformats.org/officeDocument/2006/relationships/audio" Target="../media/audio11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1.wav"/><Relationship Id="rId3" Type="http://schemas.openxmlformats.org/officeDocument/2006/relationships/audio" Target="../media/audio8.wav"/><Relationship Id="rId7" Type="http://schemas.openxmlformats.org/officeDocument/2006/relationships/image" Target="../media/image6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1.wav"/><Relationship Id="rId3" Type="http://schemas.openxmlformats.org/officeDocument/2006/relationships/image" Target="../media/image67.png"/><Relationship Id="rId7" Type="http://schemas.openxmlformats.org/officeDocument/2006/relationships/image" Target="../media/image7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1.wav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1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1.wav"/><Relationship Id="rId3" Type="http://schemas.openxmlformats.org/officeDocument/2006/relationships/audio" Target="../media/audio1.wav"/><Relationship Id="rId7" Type="http://schemas.openxmlformats.org/officeDocument/2006/relationships/image" Target="../media/image79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media1.wma"/><Relationship Id="rId6" Type="http://schemas.openxmlformats.org/officeDocument/2006/relationships/image" Target="../media/image78.png"/><Relationship Id="rId5" Type="http://schemas.microsoft.com/office/2007/relationships/media" Target="../media/media1.wma"/><Relationship Id="rId4" Type="http://schemas.openxmlformats.org/officeDocument/2006/relationships/image" Target="../media/image77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audio" Target="../media/audio2.wav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audio" Target="../media/audio11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audio" Target="../media/audio2.wav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audio" Target="../media/audio1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../media/audio2.wav"/><Relationship Id="rId7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audio" Target="../media/audio11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audio" Target="../media/audio3.wav"/><Relationship Id="rId7" Type="http://schemas.openxmlformats.org/officeDocument/2006/relationships/image" Target="../media/image21.jpeg"/><Relationship Id="rId12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png"/><Relationship Id="rId10" Type="http://schemas.openxmlformats.org/officeDocument/2006/relationships/image" Target="../media/image24.jpeg"/><Relationship Id="rId4" Type="http://schemas.openxmlformats.org/officeDocument/2006/relationships/audio" Target="../media/audio4.wav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11" Type="http://schemas.openxmlformats.org/officeDocument/2006/relationships/audio" Target="../media/audio11.wav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jpeg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2.jpeg"/><Relationship Id="rId3" Type="http://schemas.openxmlformats.org/officeDocument/2006/relationships/audio" Target="../media/audio5.wav"/><Relationship Id="rId7" Type="http://schemas.openxmlformats.org/officeDocument/2006/relationships/image" Target="../media/image37.jpeg"/><Relationship Id="rId12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11" Type="http://schemas.openxmlformats.org/officeDocument/2006/relationships/image" Target="../media/image40.jpeg"/><Relationship Id="rId5" Type="http://schemas.openxmlformats.org/officeDocument/2006/relationships/image" Target="../media/image35.jpeg"/><Relationship Id="rId10" Type="http://schemas.openxmlformats.org/officeDocument/2006/relationships/image" Target="../media/image39.jpeg"/><Relationship Id="rId4" Type="http://schemas.openxmlformats.org/officeDocument/2006/relationships/image" Target="../media/image34.jpeg"/><Relationship Id="rId9" Type="http://schemas.openxmlformats.org/officeDocument/2006/relationships/image" Target="../media/image19.png"/><Relationship Id="rId14" Type="http://schemas.openxmlformats.org/officeDocument/2006/relationships/audio" Target="../media/audio11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png"/><Relationship Id="rId3" Type="http://schemas.openxmlformats.org/officeDocument/2006/relationships/audio" Target="../media/audio6.wav"/><Relationship Id="rId7" Type="http://schemas.openxmlformats.org/officeDocument/2006/relationships/image" Target="../media/image46.jpeg"/><Relationship Id="rId12" Type="http://schemas.openxmlformats.org/officeDocument/2006/relationships/image" Target="../media/image51.png"/><Relationship Id="rId2" Type="http://schemas.openxmlformats.org/officeDocument/2006/relationships/audio" Target="../media/audio1.wav"/><Relationship Id="rId16" Type="http://schemas.openxmlformats.org/officeDocument/2006/relationships/audio" Target="../media/audio1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5" Type="http://schemas.openxmlformats.org/officeDocument/2006/relationships/image" Target="../media/image5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Relationship Id="rId14" Type="http://schemas.openxmlformats.org/officeDocument/2006/relationships/image" Target="../media/image5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1.wav"/><Relationship Id="rId3" Type="http://schemas.openxmlformats.org/officeDocument/2006/relationships/audio" Target="../media/audio5.wav"/><Relationship Id="rId7" Type="http://schemas.openxmlformats.org/officeDocument/2006/relationships/image" Target="../media/image5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38.jpeg"/><Relationship Id="rId4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10319" y="2557012"/>
            <a:ext cx="7772400" cy="1232028"/>
          </a:xfrm>
        </p:spPr>
        <p:txBody>
          <a:bodyPr/>
          <a:lstStyle/>
          <a:p>
            <a:r>
              <a:rPr lang="ru-RU" sz="4800" b="1" dirty="0">
                <a:ln w="11430">
                  <a:solidFill>
                    <a:srgbClr val="002060"/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Игры на автоматизацию звука </a:t>
            </a:r>
            <a:r>
              <a:rPr lang="en-US" sz="4800" b="1" dirty="0" smtClean="0">
                <a:ln w="11430">
                  <a:solidFill>
                    <a:srgbClr val="002060"/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[</a:t>
            </a:r>
            <a:r>
              <a:rPr lang="ru-RU" sz="4800" b="1" dirty="0">
                <a:ln w="11430">
                  <a:solidFill>
                    <a:srgbClr val="002060"/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en-US" sz="4800" b="1" dirty="0" smtClean="0">
                <a:ln w="11430">
                  <a:solidFill>
                    <a:srgbClr val="002060"/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]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2282231" y="5112039"/>
            <a:ext cx="6400800" cy="1198984"/>
          </a:xfrm>
        </p:spPr>
        <p:txBody>
          <a:bodyPr/>
          <a:lstStyle/>
          <a:p>
            <a:endParaRPr lang="ru-RU" sz="2400" b="1" i="1" dirty="0" smtClean="0">
              <a:solidFill>
                <a:srgbClr val="990099"/>
              </a:solidFill>
            </a:endParaRPr>
          </a:p>
        </p:txBody>
      </p:sp>
      <p:pic>
        <p:nvPicPr>
          <p:cNvPr id="6" name="Picture 16" descr="http://img0.liveinternet.ru/images/attach/c/8/99/655/99655246_preview_0_6bca8_1af91738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0009" y="1310227"/>
            <a:ext cx="714375" cy="119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http://img0.liveinternet.ru/images/attach/c/8/99/655/99655246_preview_0_6bca8_1af91738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626" y="3152326"/>
            <a:ext cx="714375" cy="119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6" descr="http://img0.liveinternet.ru/images/attach/c/8/99/655/99655246_preview_0_6bca8_1af91738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2967" y="3887994"/>
            <a:ext cx="714375" cy="119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6" descr="http://img0.liveinternet.ru/images/attach/c/8/99/655/99655246_preview_0_6bca8_1af91738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8099" y="3292681"/>
            <a:ext cx="714375" cy="119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://img0.liveinternet.ru/images/attach/c/8/99/655/99655246_preview_0_6bca8_1af91738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279" y="359853"/>
            <a:ext cx="714375" cy="119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://img0.liveinternet.ru/images/attach/c/8/99/655/99655246_preview_0_6bca8_1af91738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7690" y="3933056"/>
            <a:ext cx="714375" cy="119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://img0.liveinternet.ru/images/attach/c/8/99/655/99655246_preview_0_6bca8_1af91738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1131" y="3769791"/>
            <a:ext cx="714375" cy="119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img0.liveinternet.ru/images/attach/c/8/99/655/99655246_preview_0_6bca8_1af91738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8656" y="1961701"/>
            <a:ext cx="714375" cy="119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img0.liveinternet.ru/images/attach/c/8/99/655/99655246_preview_0_6bca8_1af91738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919" y="548680"/>
            <a:ext cx="714375" cy="119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img0.liveinternet.ru/images/attach/c/8/99/655/99655246_preview_0_6bca8_1af91738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320558"/>
            <a:ext cx="714375" cy="119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Рамки 2\0_95422_6a429c22_L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696592" y="395771"/>
            <a:ext cx="1629251" cy="21612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Рамки 2\454395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57" y="4901638"/>
            <a:ext cx="2190440" cy="1597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673782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1143000"/>
          </a:xfrm>
        </p:spPr>
        <p:txBody>
          <a:bodyPr/>
          <a:lstStyle/>
          <a:p>
            <a:r>
              <a:rPr lang="ru-RU" sz="4000" b="1" dirty="0">
                <a:solidFill>
                  <a:schemeClr val="bg1">
                    <a:lumMod val="75000"/>
                  </a:schemeClr>
                </a:solidFill>
              </a:rPr>
              <a:t>Игра «Замени картинки словами»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5830416" cy="41148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9900CC"/>
                </a:solidFill>
              </a:rPr>
              <a:t>Пустой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9900CC"/>
                </a:solidFill>
              </a:rPr>
              <a:t>                                    Полосатый </a:t>
            </a:r>
          </a:p>
          <a:p>
            <a:pPr marL="0" indent="0">
              <a:buNone/>
            </a:pPr>
            <a:endParaRPr lang="ru-RU" b="1" dirty="0" smtClean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9900CC"/>
                </a:solidFill>
              </a:rPr>
              <a:t>Высокий</a:t>
            </a:r>
          </a:p>
          <a:p>
            <a:pPr marL="0" indent="0">
              <a:buNone/>
            </a:pPr>
            <a:endParaRPr lang="ru-RU" b="1" dirty="0" smtClean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9900CC"/>
                </a:solidFill>
              </a:rPr>
              <a:t> </a:t>
            </a:r>
            <a:r>
              <a:rPr lang="ru-RU" b="1" dirty="0" smtClean="0">
                <a:solidFill>
                  <a:srgbClr val="9900CC"/>
                </a:solidFill>
              </a:rPr>
              <a:t>                                        Вкусный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9900CC"/>
                </a:solidFill>
              </a:rPr>
              <a:t>Пластмассовый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7" name="Picture 7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/>
        </p:blipFill>
        <p:spPr bwMode="auto">
          <a:xfrm>
            <a:off x="5567362" y="3328987"/>
            <a:ext cx="197167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www.kirbysupply.com/Images/Cambro/LT16427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1772816"/>
            <a:ext cx="491026" cy="852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eurokatalog.com/uploads/media/products/size/400x500x1/d/b/db284723efac03601962f992aa20fcfe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1742430"/>
            <a:ext cx="963976" cy="2381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284984"/>
            <a:ext cx="1587648" cy="119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454533" y="4726534"/>
            <a:ext cx="1221451" cy="16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389399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9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06680" cy="1008112"/>
          </a:xfrm>
        </p:spPr>
        <p:txBody>
          <a:bodyPr/>
          <a:lstStyle/>
          <a:p>
            <a:r>
              <a:rPr lang="ru-RU" sz="4000" b="1" dirty="0">
                <a:solidFill>
                  <a:schemeClr val="bg1">
                    <a:lumMod val="75000"/>
                  </a:schemeClr>
                </a:solidFill>
              </a:rPr>
              <a:t>Игра «Назови лишний предмет»</a:t>
            </a:r>
            <a:br>
              <a:rPr lang="ru-RU" sz="40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</a:rPr>
              <a:t>(кресло, диван, стол, стул</a:t>
            </a: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Picture 2" descr="http://www.k156.ru/2/1/img4/for/130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573016"/>
            <a:ext cx="3360374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g0.liveinternet.ru/images/attach/c/5/88/86/88086018_f225f56e7ec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3088" y="3933056"/>
            <a:ext cx="1467854" cy="24628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dea-furniture.su/images/photos/medium/4299f460d926d1ab81af6d1de61091dd.jpg"/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585257"/>
            <a:ext cx="2346593" cy="22526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idea-furniture.su/images/photos/medium/4299f460d926d1ab81af6d1de61091dd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1844824"/>
            <a:ext cx="3062690" cy="22526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530717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8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24936" cy="1143000"/>
          </a:xfrm>
        </p:spPr>
        <p:txBody>
          <a:bodyPr/>
          <a:lstStyle/>
          <a:p>
            <a:r>
              <a:rPr lang="ru-RU" sz="4000" b="1" dirty="0">
                <a:solidFill>
                  <a:schemeClr val="bg1">
                    <a:lumMod val="75000"/>
                  </a:schemeClr>
                </a:solidFill>
              </a:rPr>
              <a:t>Игра «Назови лишний предмет»</a:t>
            </a:r>
            <a:br>
              <a:rPr lang="ru-RU" sz="40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(свинья, белка, собака, лиса, носорог</a:t>
            </a: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" name="Picture 4" descr="http://prettypoun.p.r.pic.centerblog.net/fb08ea8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069139"/>
            <a:ext cx="1991389" cy="22501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thaivest.com/wp-content/uploads/2011/05/swine_pig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210928"/>
            <a:ext cx="2144603" cy="15720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0.liveinternet.ru/images/attach/c/6/89/293/89293556_3501548_sobaka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25" y="3933056"/>
            <a:ext cx="2088232" cy="2663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1.liveinternet.ru/images/attach/c/2/69/537/69537771_10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2627784" cy="13609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z6.d.sdska.ru/2-z6-7516a814-feca-4d6e-b0d9-c34f75f689d5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077072"/>
            <a:ext cx="3203782" cy="17582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26566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8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143000"/>
          </a:xfrm>
        </p:spPr>
        <p:txBody>
          <a:bodyPr/>
          <a:lstStyle/>
          <a:p>
            <a:r>
              <a:rPr lang="ru-RU" sz="4000" b="1" dirty="0">
                <a:solidFill>
                  <a:schemeClr val="bg1">
                    <a:lumMod val="75000"/>
                  </a:schemeClr>
                </a:solidFill>
              </a:rPr>
              <a:t>Игра «Назови лишний предмет»</a:t>
            </a:r>
            <a:br>
              <a:rPr lang="ru-RU" sz="40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(стакан, тарелка, миска, кастрюля, сковорода</a:t>
            </a: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080" name="Picture 8" descr="http://www.kirbysupply.com/Images/Cambro/LT16427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2276872"/>
            <a:ext cx="947269" cy="1644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img.ava.ua/img/products/567/567800/4066567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973710" y="4221088"/>
            <a:ext cx="3558730" cy="19181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dom-podarka.ru/img/products/360-266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2276871"/>
            <a:ext cx="1436836" cy="1082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spb.domdom.ru/images/products/3109/main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383106"/>
            <a:ext cx="2495600" cy="1871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posudarstvo.ru/published/publicdata/ANDYSOULPOSUDA/attachments/SC/products_pictures/04756us_enl.jp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2496312"/>
            <a:ext cx="2378124" cy="12056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98354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8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80920" cy="1143000"/>
          </a:xfrm>
        </p:spPr>
        <p:txBody>
          <a:bodyPr/>
          <a:lstStyle/>
          <a:p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Игра «Превращай-ка» </a:t>
            </a:r>
            <a:br>
              <a:rPr lang="ru-RU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bg1">
                    <a:lumMod val="75000"/>
                  </a:schemeClr>
                </a:solidFill>
              </a:rPr>
              <a:t>(Замени первый звук в слове на звук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С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] </a:t>
            </a:r>
            <a:r>
              <a:rPr lang="ru-RU" sz="2400" dirty="0">
                <a:solidFill>
                  <a:schemeClr val="bg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628800"/>
            <a:ext cx="3810000" cy="475252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Л</a:t>
            </a:r>
            <a:r>
              <a:rPr lang="ru-RU" b="1" dirty="0" smtClean="0">
                <a:solidFill>
                  <a:srgbClr val="9900CC"/>
                </a:solidFill>
              </a:rPr>
              <a:t>ук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</a:t>
            </a:r>
            <a:r>
              <a:rPr lang="ru-RU" b="1" dirty="0" smtClean="0">
                <a:solidFill>
                  <a:srgbClr val="9900CC"/>
                </a:solidFill>
              </a:rPr>
              <a:t>ом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Б</a:t>
            </a:r>
            <a:r>
              <a:rPr lang="ru-RU" b="1" dirty="0" smtClean="0">
                <a:solidFill>
                  <a:srgbClr val="9900CC"/>
                </a:solidFill>
              </a:rPr>
              <a:t>ок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</a:t>
            </a:r>
            <a:r>
              <a:rPr lang="ru-RU" b="1" dirty="0" smtClean="0">
                <a:solidFill>
                  <a:srgbClr val="9900CC"/>
                </a:solidFill>
              </a:rPr>
              <a:t>ам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</a:t>
            </a:r>
            <a:r>
              <a:rPr lang="ru-RU" b="1" dirty="0" smtClean="0">
                <a:solidFill>
                  <a:srgbClr val="9900CC"/>
                </a:solidFill>
              </a:rPr>
              <a:t>ода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</a:t>
            </a:r>
            <a:r>
              <a:rPr lang="ru-RU" b="1" dirty="0" smtClean="0">
                <a:solidFill>
                  <a:srgbClr val="9900CC"/>
                </a:solidFill>
              </a:rPr>
              <a:t>ало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Т</a:t>
            </a:r>
            <a:r>
              <a:rPr lang="ru-RU" b="1" dirty="0" smtClean="0">
                <a:solidFill>
                  <a:srgbClr val="9900CC"/>
                </a:solidFill>
              </a:rPr>
              <a:t>оня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</a:t>
            </a:r>
            <a:r>
              <a:rPr lang="ru-RU" b="1" dirty="0" smtClean="0">
                <a:solidFill>
                  <a:srgbClr val="9900CC"/>
                </a:solidFill>
              </a:rPr>
              <a:t>алки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9900CC"/>
                </a:solidFill>
              </a:rPr>
              <a:t>анки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3810000" cy="460851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9900CC"/>
                </a:solidFill>
              </a:rPr>
              <a:t>ук </a:t>
            </a:r>
            <a:endParaRPr lang="ru-RU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9900CC"/>
                </a:solidFill>
              </a:rPr>
              <a:t>ом</a:t>
            </a:r>
            <a:endParaRPr lang="ru-RU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9900CC"/>
                </a:solidFill>
              </a:rPr>
              <a:t>ок</a:t>
            </a:r>
            <a:endParaRPr lang="ru-RU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9900CC"/>
                </a:solidFill>
              </a:rPr>
              <a:t>ам</a:t>
            </a:r>
            <a:endParaRPr lang="ru-RU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9900CC"/>
                </a:solidFill>
              </a:rPr>
              <a:t>ода</a:t>
            </a:r>
            <a:endParaRPr lang="ru-RU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9900CC"/>
                </a:solidFill>
              </a:rPr>
              <a:t>ало</a:t>
            </a:r>
            <a:endParaRPr lang="ru-RU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9900CC"/>
                </a:solidFill>
              </a:rPr>
              <a:t>оня</a:t>
            </a:r>
            <a:endParaRPr lang="ru-RU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9900CC"/>
                </a:solidFill>
              </a:rPr>
              <a:t>алки</a:t>
            </a:r>
            <a:endParaRPr lang="ru-RU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9900CC"/>
                </a:solidFill>
              </a:rPr>
              <a:t>анки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79752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412776"/>
            <a:ext cx="7772400" cy="2304256"/>
          </a:xfrm>
        </p:spPr>
        <p:txBody>
          <a:bodyPr/>
          <a:lstStyle/>
          <a:p>
            <a:r>
              <a:rPr lang="ru-RU" sz="9600" b="1" dirty="0" smtClean="0">
                <a:solidFill>
                  <a:schemeClr val="bg1">
                    <a:lumMod val="75000"/>
                  </a:schemeClr>
                </a:solidFill>
              </a:rPr>
              <a:t>Молодец!</a:t>
            </a:r>
            <a:endParaRPr lang="ru-RU" sz="9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6148" name="Picture 4" descr="http://img1.liveinternet.ru/images/attach/c/10/110/26/110026843_93db1bafc89c901e6e0d732a13885f78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860" y="4581128"/>
            <a:ext cx="1886694" cy="21301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306779" y="5698971"/>
            <a:ext cx="808856" cy="609600"/>
          </a:xfrm>
          <a:prstGeom prst="rect">
            <a:avLst/>
          </a:prstGeom>
        </p:spPr>
      </p:pic>
      <p:pic>
        <p:nvPicPr>
          <p:cNvPr id="4098" name="Picture 2" descr="D:\Рамки 2\1007705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068960"/>
            <a:ext cx="2283581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5992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8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1143000"/>
          </a:xfrm>
        </p:spPr>
        <p:txBody>
          <a:bodyPr/>
          <a:lstStyle/>
          <a:p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Игра «</a:t>
            </a:r>
            <a:r>
              <a:rPr lang="ru-RU" b="1" dirty="0" err="1">
                <a:solidFill>
                  <a:schemeClr val="bg1">
                    <a:lumMod val="75000"/>
                  </a:schemeClr>
                </a:solidFill>
              </a:rPr>
              <a:t>Повторюшка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»</a:t>
            </a:r>
            <a:br>
              <a:rPr lang="ru-RU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bg1">
                    <a:lumMod val="75000"/>
                  </a:schemeClr>
                </a:solidFill>
              </a:rPr>
              <a:t>Повтори слова: </a:t>
            </a: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совок, санки, собака, …..  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170" name="Picture 2" descr="http://img0.liveinternet.ru/images/attach/c/6/89/293/89293556_3501548_sobaka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588" y="3501008"/>
            <a:ext cx="2304256" cy="29391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super-puper.su.images.1c-bitrix-cdn.ru/upload/resize_cache/iblock/cf7/400_400_1/cf75c30b97d7ebd1fc4cda2a5a4a31db.jpg?141813552260091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390539" y="1745176"/>
            <a:ext cx="2212205" cy="18505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hochu.ua/thumbnails/articles/cropg_620x400/44897_83402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4437112"/>
            <a:ext cx="1077240" cy="17430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mdata.yandex.net/i?path=b1219172408_img_id4379251930235016299.jp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9398" y="3595690"/>
            <a:ext cx="2830860" cy="27498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simaland-st.cdn.ngenix.net/items/150/150745/0/700.jpg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675716" y="2023076"/>
            <a:ext cx="2418596" cy="12947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523791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9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Игра «</a:t>
            </a:r>
            <a:r>
              <a:rPr lang="ru-RU" b="1" dirty="0" err="1">
                <a:solidFill>
                  <a:schemeClr val="bg1">
                    <a:lumMod val="75000"/>
                  </a:schemeClr>
                </a:solidFill>
              </a:rPr>
              <a:t>Повторюшка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»</a:t>
            </a:r>
            <a:br>
              <a:rPr lang="ru-RU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bg1">
                    <a:lumMod val="75000"/>
                  </a:schemeClr>
                </a:solidFill>
              </a:rPr>
              <a:t>Повтори слова: </a:t>
            </a: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солнце, сок, сом,…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8194" name="Picture 2" descr="http://publicdomainvectors.org/photos/Gerald_G_Fast_Food_Drinks_(FF_Menu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204864"/>
            <a:ext cx="1306087" cy="19039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Рамки 2\544071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208" y="1844824"/>
            <a:ext cx="1883178" cy="18988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http://www.go2fishing.com/wp-content/uploads/2013/08/yayin-baligi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2204864"/>
            <a:ext cx="2314227" cy="14310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http://www.4shopping.ru/media/coll/2011/01/2880/furla-2880-spring-summer-2011-0009.jp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274609" y="4111824"/>
            <a:ext cx="1624988" cy="20876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http://enter.catalog2b.ru/uimages/product/001/678/600-dekorativnyy-sunduk-natural-house-remni-m.jpg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4221088"/>
            <a:ext cx="3106316" cy="22060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045672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9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Игра «</a:t>
            </a:r>
            <a:r>
              <a:rPr lang="ru-RU" b="1" dirty="0" err="1">
                <a:solidFill>
                  <a:schemeClr val="bg1">
                    <a:lumMod val="75000"/>
                  </a:schemeClr>
                </a:solidFill>
              </a:rPr>
              <a:t>Повторюшка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»</a:t>
            </a:r>
            <a:br>
              <a:rPr lang="ru-RU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bg1">
                    <a:lumMod val="75000"/>
                  </a:schemeClr>
                </a:solidFill>
              </a:rPr>
              <a:t>Повтори слова: </a:t>
            </a: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ананас, колесо, лиса,…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220" name="Picture 4" descr="http://prettypoun.p.r.pic.centerblog.net/fb08ea8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3928" y="2132856"/>
            <a:ext cx="1802487" cy="20367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www.childwoodplay.com/images/thumbs/000043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3504" y="1809981"/>
            <a:ext cx="2186608" cy="2179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newsmgn.ru/images/29853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382830" y="4365104"/>
            <a:ext cx="3051073" cy="1663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www.babyhand.ru/img/articles_upload/283164348da3562d02258332e99b3990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4164" y="4221088"/>
            <a:ext cx="2258235" cy="22582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img1.liveinternet.ru/images/attach/c/11/116/518/116518019_5715857_508808_358082.jpg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382830" y="1862015"/>
            <a:ext cx="1013776" cy="1819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16313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9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17" y="332656"/>
            <a:ext cx="7994731" cy="1143000"/>
          </a:xfrm>
        </p:spPr>
        <p:txBody>
          <a:bodyPr/>
          <a:lstStyle/>
          <a:p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Игра «Посчитай предметы»</a:t>
            </a:r>
            <a:br>
              <a:rPr lang="ru-RU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bg1">
                    <a:lumMod val="75000"/>
                  </a:schemeClr>
                </a:solidFill>
              </a:rPr>
              <a:t>1 </a:t>
            </a:r>
            <a:r>
              <a:rPr lang="ru-RU" sz="1800" dirty="0" smtClean="0">
                <a:solidFill>
                  <a:schemeClr val="bg1">
                    <a:lumMod val="75000"/>
                  </a:schemeClr>
                </a:solidFill>
              </a:rPr>
              <a:t>самолёт,2 самолёта, </a:t>
            </a:r>
            <a:r>
              <a:rPr lang="ru-RU" sz="1800" dirty="0">
                <a:solidFill>
                  <a:schemeClr val="bg1">
                    <a:lumMod val="75000"/>
                  </a:schemeClr>
                </a:solidFill>
              </a:rPr>
              <a:t>3 </a:t>
            </a:r>
            <a:r>
              <a:rPr lang="ru-RU" sz="1800" dirty="0" smtClean="0">
                <a:solidFill>
                  <a:schemeClr val="bg1">
                    <a:lumMod val="75000"/>
                  </a:schemeClr>
                </a:solidFill>
              </a:rPr>
              <a:t>самолёта, </a:t>
            </a:r>
            <a:r>
              <a:rPr lang="ru-RU" sz="1800" dirty="0">
                <a:solidFill>
                  <a:schemeClr val="bg1">
                    <a:lumMod val="75000"/>
                  </a:schemeClr>
                </a:solidFill>
              </a:rPr>
              <a:t>4 </a:t>
            </a:r>
            <a:r>
              <a:rPr lang="ru-RU" sz="1800" dirty="0" smtClean="0">
                <a:solidFill>
                  <a:schemeClr val="bg1">
                    <a:lumMod val="75000"/>
                  </a:schemeClr>
                </a:solidFill>
              </a:rPr>
              <a:t>самолёта, </a:t>
            </a:r>
            <a:r>
              <a:rPr lang="ru-RU" sz="1800" dirty="0">
                <a:solidFill>
                  <a:schemeClr val="bg1">
                    <a:lumMod val="75000"/>
                  </a:schemeClr>
                </a:solidFill>
              </a:rPr>
              <a:t>5 </a:t>
            </a:r>
            <a:r>
              <a:rPr lang="ru-RU" sz="1800" dirty="0" smtClean="0">
                <a:solidFill>
                  <a:schemeClr val="bg1">
                    <a:lumMod val="75000"/>
                  </a:schemeClr>
                </a:solidFill>
              </a:rPr>
              <a:t>самолётов, </a:t>
            </a:r>
            <a:r>
              <a:rPr lang="ru-RU" sz="1800" dirty="0">
                <a:solidFill>
                  <a:schemeClr val="bg1">
                    <a:lumMod val="75000"/>
                  </a:schemeClr>
                </a:solidFill>
              </a:rPr>
              <a:t>6 </a:t>
            </a:r>
            <a:r>
              <a:rPr lang="ru-RU" sz="1800" dirty="0" smtClean="0">
                <a:solidFill>
                  <a:schemeClr val="bg1">
                    <a:lumMod val="75000"/>
                  </a:schemeClr>
                </a:solidFill>
              </a:rPr>
              <a:t>самолётов…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244" name="Picture 4" descr="http://www.loisirsfr.com/Cliparts/transports_panneaux/aircraft_jarno_vasamaa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542130"/>
            <a:ext cx="1732267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loisirsfr.com/Cliparts/transports_panneaux/aircraft_jarno_vasamaa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1869" y="2191780"/>
            <a:ext cx="1732267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loisirsfr.com/Cliparts/transports_panneaux/aircraft_jarno_vasamaa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482" y="2104890"/>
            <a:ext cx="1732267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loisirsfr.com/Cliparts/transports_panneaux/aircraft_jarno_vasamaa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599891"/>
            <a:ext cx="1732267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loisirsfr.com/Cliparts/transports_panneaux/aircraft_jarno_vasamaa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8163" y="1599891"/>
            <a:ext cx="1732267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loisirsfr.com/Cliparts/transports_panneaux/aircraft_jarno_vasamaa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104890"/>
            <a:ext cx="1732267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clipartbest.com/cliparts/biy/E65/biyE6556T.jpe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150140" y="3863810"/>
            <a:ext cx="663458" cy="762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www.clipartbest.com/cliparts/biy/E65/biyE6556T.jpe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3866234"/>
            <a:ext cx="663458" cy="762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www.clipartbest.com/cliparts/biy/E65/biyE6556T.jpe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3863810"/>
            <a:ext cx="663458" cy="762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www.clipartbest.com/cliparts/biy/E65/biyE6556T.jpe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3866234"/>
            <a:ext cx="663458" cy="762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www.clipartbest.com/cliparts/biy/E65/biyE6556T.jpe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616535" y="3833445"/>
            <a:ext cx="663458" cy="762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www.clipartbest.com/cliparts/biy/E65/biyE6556T.jpe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782096" y="3896860"/>
            <a:ext cx="663458" cy="762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http://cdn2.caon.ro/2010/09/news-20100907-08281786-2034094348.jp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88668" y="5085184"/>
            <a:ext cx="1122943" cy="9114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http://cdn2.caon.ro/2010/09/news-20100907-08281786-2034094348.jpg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983786" y="5085184"/>
            <a:ext cx="1187392" cy="9637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://cdn2.caon.ro/2010/09/news-20100907-08281786-2034094348.jpg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390870" y="5085185"/>
            <a:ext cx="1187391" cy="9637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2" descr="http://cdn2.caon.ro/2010/09/news-20100907-08281786-2034094348.jpg"/>
          <p:cNvPicPr>
            <a:picLocks noChangeAspect="1" noChangeArrowheads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702768" y="5099670"/>
            <a:ext cx="1161370" cy="9426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2" descr="http://cdn2.caon.ro/2010/09/news-20100907-08281786-2034094348.jpg"/>
          <p:cNvPicPr>
            <a:picLocks noChangeAspect="1" noChangeArrowheads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110459" y="5100687"/>
            <a:ext cx="1169534" cy="949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2" descr="http://cdn2.caon.ro/2010/09/news-20100907-08281786-2034094348.jpg"/>
          <p:cNvPicPr>
            <a:picLocks noChangeAspect="1" noChangeArrowheads="1"/>
          </p:cNvPicPr>
          <p:nvPr/>
        </p:nvPicPr>
        <p:blipFill rotWithShape="1"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515765" y="5085185"/>
            <a:ext cx="1164766" cy="9454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85524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1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75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75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66968"/>
            <a:ext cx="878497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Игра «Найди маму»</a:t>
            </a:r>
            <a:b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</a:rPr>
              <a:t>(у совы-совёнок, у аиста-аистёнок, у слона-слоненок, у осла- ослёнок)</a:t>
            </a:r>
            <a:endParaRPr lang="ru-RU" sz="20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218" name="Picture 2" descr="http://boombob.ru/img/picture/Jun/30/b50262765f31623511e22d91cef646a2/2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227427" y="1753909"/>
            <a:ext cx="2328951" cy="1854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titoys.com.ua/images/%D1%81%D0%BB%D0%BE%D0%BD%D0%B5%D0%BD%D0%BE%D0%BA1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308304" y="5229200"/>
            <a:ext cx="1409830" cy="10060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stphotoshop.ru/_nw/0/5259799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100" y="1827978"/>
            <a:ext cx="1190966" cy="16983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static9.depositphotos.com/1594920/1086/i/450/depositphotos_10867326-Young-owl-4-weeks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-12817"/>
          <a:stretch/>
        </p:blipFill>
        <p:spPr bwMode="auto">
          <a:xfrm>
            <a:off x="5305928" y="5553457"/>
            <a:ext cx="1245807" cy="9875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://bioexpedition.com/wp-content/uploads/2012/04/Donkey_Foal_600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5168" y="5034770"/>
            <a:ext cx="1495228" cy="14503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http://old.sud.ua/img/articles/foreign/6291986422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682741"/>
            <a:ext cx="1835236" cy="19967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6" name="Picture 20" descr="http://img-fotki.yandex.ru/get/16189/200418627.44/0_114fca_98255e5d_orig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456" y="5131649"/>
            <a:ext cx="1316175" cy="1256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8" name="Picture 22" descr="http://magnolias.m.a.pic.centerblog.net/d882fe44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7291" y="1401804"/>
            <a:ext cx="1444749" cy="22486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215581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11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91858E-6 L 0.09462 0.28337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1415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3951E-7 L -0.30747 -0.16771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82" y="-83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1.45963E-6 L -0.20955 0.01619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67" y="8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0148E-6 L 0.11024 -0.46542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-232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9.02151E-7 L 0.22535 0.40273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7" y="2012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7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71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0148E-6 L 0.35972 -0.45501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86" y="-227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864096"/>
          </a:xfrm>
        </p:spPr>
        <p:txBody>
          <a:bodyPr/>
          <a:lstStyle/>
          <a:p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Игра «Один-много»</a:t>
            </a:r>
            <a:br>
              <a:rPr lang="ru-RU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</a:rPr>
              <a:t>(сапог- сапоги, носок- носки, колесо- колёса,..)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170" name="Picture 2" descr="http://berito.ru/data/listing/12629_5253b55e66f5b_big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843460" y="1674032"/>
            <a:ext cx="931723" cy="9292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berito.ru/data/listing/12629_5253b55e66f5b_big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776733" y="1636694"/>
            <a:ext cx="874590" cy="8722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berito.ru/data/listing/12629_5253b55e66f5b_big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394757" y="1747349"/>
            <a:ext cx="858211" cy="8559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48.fastpic.ru/big/2013/0610/39/a022be41aa7d4efafea08ca911a65c39.jp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917489" y="3068960"/>
            <a:ext cx="743267" cy="11683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48.fastpic.ru/big/2013/0610/39/a022be41aa7d4efafea08ca911a65c39.jp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452230" y="3284219"/>
            <a:ext cx="743267" cy="11683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i48.fastpic.ru/big/2013/0610/39/a022be41aa7d4efafea08ca911a65c39.jp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823864" y="3284981"/>
            <a:ext cx="743267" cy="11683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childwoodplay.com/images/thumbs/0000437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851" y="5013176"/>
            <a:ext cx="995667" cy="9923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www.childwoodplay.com/images/thumbs/0000437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3843" y="5013176"/>
            <a:ext cx="995667" cy="9923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www.childwoodplay.com/images/thumbs/0000437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9830" y="5013176"/>
            <a:ext cx="995667" cy="9923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loisirsfr.com/Cliparts/transports_panneaux/aircraft_jarno_vasamaa4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79712"/>
            <a:ext cx="1732267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loisirsfr.com/Cliparts/transports_panneaux/aircraft_jarno_vasamaa4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412776"/>
            <a:ext cx="1732267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loisirsfr.com/Cliparts/transports_panneaux/aircraft_jarno_vasamaa4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8659" y="1844824"/>
            <a:ext cx="1732267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goldenkakadu.ru/upload/iblock/26d/26df29560c3769a4a7e9fbee9e657451.jpeg"/>
          <p:cNvPicPr>
            <a:picLocks noChangeAspect="1" noChangeArrowheads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3144549"/>
            <a:ext cx="1152128" cy="12327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www.goldenkakadu.ru/upload/iblock/26d/26df29560c3769a4a7e9fbee9e657451.jpeg"/>
          <p:cNvPicPr>
            <a:picLocks noChangeAspect="1" noChangeArrowheads="1"/>
          </p:cNvPicPr>
          <p:nvPr/>
        </p:nvPicPr>
        <p:blipFill rotWithShape="1"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320" y="3059898"/>
            <a:ext cx="1156340" cy="1237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www.goldenkakadu.ru/upload/iblock/26d/26df29560c3769a4a7e9fbee9e657451.jpeg"/>
          <p:cNvPicPr>
            <a:picLocks noChangeAspect="1" noChangeArrowheads="1"/>
          </p:cNvPicPr>
          <p:nvPr/>
        </p:nvPicPr>
        <p:blipFill rotWithShape="1"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3186360"/>
            <a:ext cx="1106404" cy="11838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www.aa-hadbarot.co.il/product_images/big/big_132.jpg"/>
          <p:cNvPicPr>
            <a:picLocks noChangeAspect="1" noChangeArrowheads="1"/>
          </p:cNvPicPr>
          <p:nvPr/>
        </p:nvPicPr>
        <p:blipFill rotWithShape="1"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5213092"/>
            <a:ext cx="1368152" cy="10441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www.aa-hadbarot.co.il/product_images/big/big_132.jpg"/>
          <p:cNvPicPr>
            <a:picLocks noChangeAspect="1" noChangeArrowheads="1"/>
          </p:cNvPicPr>
          <p:nvPr/>
        </p:nvPicPr>
        <p:blipFill rotWithShape="1"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365799" y="5213092"/>
            <a:ext cx="1368152" cy="10441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www.aa-hadbarot.co.il/product_images/big/big_132.jpg"/>
          <p:cNvPicPr>
            <a:picLocks noChangeAspect="1" noChangeArrowheads="1"/>
          </p:cNvPicPr>
          <p:nvPr/>
        </p:nvPicPr>
        <p:blipFill rotWithShape="1"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240371" y="5157192"/>
            <a:ext cx="1368152" cy="10441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165393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1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Игра 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«Назови ласково»</a:t>
            </a:r>
            <a:br>
              <a:rPr lang="ru-RU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</a:rPr>
              <a:t>(</a:t>
            </a: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</a:rPr>
              <a:t>ананас- </a:t>
            </a:r>
            <a:r>
              <a:rPr lang="ru-RU" sz="2000" b="1" dirty="0" err="1" smtClean="0">
                <a:solidFill>
                  <a:schemeClr val="bg1">
                    <a:lumMod val="75000"/>
                  </a:schemeClr>
                </a:solidFill>
              </a:rPr>
              <a:t>ананасик</a:t>
            </a: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</a:rPr>
              <a:t>, сумка-сумочка, стол-столик</a:t>
            </a:r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</a:rPr>
              <a:t>,…)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" name="Picture 12" descr="http://img1.liveinternet.ru/images/attach/c/11/116/518/116518019_5715857_508808_358082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81337" y="1556792"/>
            <a:ext cx="792525" cy="14220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2" descr="http://img1.liveinternet.ru/images/attach/c/11/116/518/116518019_5715857_508808_358082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423597" y="1916832"/>
            <a:ext cx="551735" cy="989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k156.ru/2/1/img4/for/1304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93384" y="4816084"/>
            <a:ext cx="1874269" cy="16899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k156.ru/2/1/img4/for/1304.jp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5075841"/>
            <a:ext cx="1106705" cy="9978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super-puper.su.images.1c-bitrix-cdn.ru/upload/resize_cache/iblock/cf7/400_400_1/cf75c30b97d7ebd1fc4cda2a5a4a31db.jpg?141813552260091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123851" y="3410428"/>
            <a:ext cx="1068282" cy="8936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super-puper.su.images.1c-bitrix-cdn.ru/upload/resize_cache/iblock/cf7/400_400_1/cf75c30b97d7ebd1fc4cda2a5a4a31db.jpg?141813552260091"/>
          <p:cNvPicPr>
            <a:picLocks noChangeAspect="1" noChangeArrowheads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238089" y="3138509"/>
            <a:ext cx="1718415" cy="14374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www.babyhand.ru/img/articles_upload/283164348da3562d02258332e99b3990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5" y="4508822"/>
            <a:ext cx="2016223" cy="20162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://www.babyhand.ru/img/articles_upload/283164348da3562d02258332e99b3990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5069938"/>
            <a:ext cx="1322131" cy="13221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img0.liveinternet.ru/images/attach/c/5/88/86/88086018_f225f56e7ec9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7245" y="1397098"/>
            <a:ext cx="1037861" cy="17414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img0.liveinternet.ru/images/attach/c/5/88/86/88086018_f225f56e7ec9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5637" y="1724090"/>
            <a:ext cx="648094" cy="1087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http://www.4shopping.ru/media/coll/2011/01/2880/furla-2880-spring-summer-2011-0009.jpg"/>
          <p:cNvPicPr>
            <a:picLocks noChangeAspect="1" noChangeArrowheads="1"/>
          </p:cNvPicPr>
          <p:nvPr/>
        </p:nvPicPr>
        <p:blipFill rotWithShape="1"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781337" y="3099874"/>
            <a:ext cx="1103229" cy="14173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http://www.4shopping.ru/media/coll/2011/01/2880/furla-2880-spring-summer-2011-0009.jpg"/>
          <p:cNvPicPr>
            <a:picLocks noChangeAspect="1" noChangeArrowheads="1"/>
          </p:cNvPicPr>
          <p:nvPr/>
        </p:nvPicPr>
        <p:blipFill rotWithShape="1"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697" y="3558292"/>
            <a:ext cx="719534" cy="9244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17685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16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72400" cy="720080"/>
          </a:xfrm>
        </p:spPr>
        <p:txBody>
          <a:bodyPr/>
          <a:lstStyle/>
          <a:p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Игра «</a:t>
            </a:r>
            <a:r>
              <a:rPr lang="ru-RU" b="1" dirty="0" err="1">
                <a:solidFill>
                  <a:schemeClr val="bg1">
                    <a:lumMod val="75000"/>
                  </a:schemeClr>
                </a:solidFill>
              </a:rPr>
              <a:t>Рифмушки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846640" cy="4752528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>
                <a:solidFill>
                  <a:srgbClr val="9900CC"/>
                </a:solidFill>
              </a:rPr>
              <a:t>Са-са-са</a:t>
            </a:r>
            <a:r>
              <a:rPr lang="ru-RU" b="1" dirty="0">
                <a:solidFill>
                  <a:srgbClr val="9900CC"/>
                </a:solidFill>
              </a:rPr>
              <a:t>, под кустом </a:t>
            </a:r>
            <a:r>
              <a:rPr lang="ru-RU" b="1" dirty="0" smtClean="0">
                <a:solidFill>
                  <a:srgbClr val="9900CC"/>
                </a:solidFill>
              </a:rPr>
              <a:t>сидит</a:t>
            </a:r>
          </a:p>
          <a:p>
            <a:pPr marL="0" indent="0">
              <a:buNone/>
            </a:pPr>
            <a:endParaRPr lang="ru-RU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9900CC"/>
                </a:solidFill>
              </a:rPr>
              <a:t>                  Со-со-со,— </a:t>
            </a:r>
            <a:r>
              <a:rPr lang="ru-RU" b="1" dirty="0">
                <a:solidFill>
                  <a:srgbClr val="9900CC"/>
                </a:solidFill>
              </a:rPr>
              <a:t>от </a:t>
            </a:r>
            <a:r>
              <a:rPr lang="ru-RU" b="1" dirty="0" smtClean="0">
                <a:solidFill>
                  <a:srgbClr val="9900CC"/>
                </a:solidFill>
              </a:rPr>
              <a:t>телеги</a:t>
            </a:r>
          </a:p>
          <a:p>
            <a:pPr marL="0" indent="0">
              <a:buNone/>
            </a:pPr>
            <a:endParaRPr lang="ru-RU" sz="2800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9900CC"/>
                </a:solidFill>
              </a:rPr>
              <a:t>Ас, ас, ас — </a:t>
            </a:r>
            <a:r>
              <a:rPr lang="ru-RU" b="1" dirty="0" smtClean="0">
                <a:solidFill>
                  <a:srgbClr val="9900CC"/>
                </a:solidFill>
              </a:rPr>
              <a:t> мы купили </a:t>
            </a:r>
          </a:p>
          <a:p>
            <a:pPr marL="0" indent="0">
              <a:buNone/>
            </a:pPr>
            <a:endParaRPr lang="ru-RU" b="1" dirty="0">
              <a:solidFill>
                <a:srgbClr val="9900CC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9900CC"/>
                </a:solidFill>
              </a:rPr>
              <a:t>Сок</a:t>
            </a:r>
            <a:r>
              <a:rPr lang="ru-RU" b="1" dirty="0">
                <a:solidFill>
                  <a:srgbClr val="9900CC"/>
                </a:solidFill>
              </a:rPr>
              <a:t>, сок, сок — </a:t>
            </a:r>
            <a:r>
              <a:rPr lang="ru-RU" b="1" dirty="0" smtClean="0">
                <a:solidFill>
                  <a:srgbClr val="9900CC"/>
                </a:solidFill>
              </a:rPr>
              <a:t>Костик намочил  </a:t>
            </a:r>
            <a:endParaRPr lang="ru-RU" b="1" dirty="0">
              <a:solidFill>
                <a:srgbClr val="9900CC"/>
              </a:solidFill>
            </a:endParaRPr>
          </a:p>
        </p:txBody>
      </p:sp>
      <p:pic>
        <p:nvPicPr>
          <p:cNvPr id="5" name="Picture 4" descr="http://prettypoun.p.r.pic.centerblog.net/fb08ea8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846" y="1268760"/>
            <a:ext cx="1092189" cy="12341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childwoodplay.com/images/thumbs/000043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1637" y="2636912"/>
            <a:ext cx="995667" cy="9923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img1.liveinternet.ru/images/attach/c/11/116/518/116518019_5715857_508808_358082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323943" y="3201910"/>
            <a:ext cx="783806" cy="14063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 rot="20100764">
            <a:off x="7186270" y="4935356"/>
            <a:ext cx="1142067" cy="113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733695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8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Шаблон оформления «Орнамент»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6C0093"/>
        </a:dk1>
        <a:lt1>
          <a:srgbClr val="FFFFFF"/>
        </a:lt1>
        <a:dk2>
          <a:srgbClr val="0006B0"/>
        </a:dk2>
        <a:lt2>
          <a:srgbClr val="00B7A5"/>
        </a:lt2>
        <a:accent1>
          <a:srgbClr val="B50069"/>
        </a:accent1>
        <a:accent2>
          <a:srgbClr val="0100B4"/>
        </a:accent2>
        <a:accent3>
          <a:srgbClr val="AAAAD4"/>
        </a:accent3>
        <a:accent4>
          <a:srgbClr val="DADADA"/>
        </a:accent4>
        <a:accent5>
          <a:srgbClr val="D7AAB9"/>
        </a:accent5>
        <a:accent6>
          <a:srgbClr val="0100A3"/>
        </a:accent6>
        <a:hlink>
          <a:srgbClr val="F297CD"/>
        </a:hlink>
        <a:folHlink>
          <a:srgbClr val="751FE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81D58"/>
        </a:dk1>
        <a:lt1>
          <a:srgbClr val="FFFFFF"/>
        </a:lt1>
        <a:dk2>
          <a:srgbClr val="CF0E30"/>
        </a:dk2>
        <a:lt2>
          <a:srgbClr val="CECECE"/>
        </a:lt2>
        <a:accent1>
          <a:srgbClr val="79A0FE"/>
        </a:accent1>
        <a:accent2>
          <a:srgbClr val="8CF4EA"/>
        </a:accent2>
        <a:accent3>
          <a:srgbClr val="FFFFFF"/>
        </a:accent3>
        <a:accent4>
          <a:srgbClr val="06174A"/>
        </a:accent4>
        <a:accent5>
          <a:srgbClr val="BECDFE"/>
        </a:accent5>
        <a:accent6>
          <a:srgbClr val="7EDDD4"/>
        </a:accent6>
        <a:hlink>
          <a:srgbClr val="F39FD1"/>
        </a:hlink>
        <a:folHlink>
          <a:srgbClr val="FCFE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474747"/>
        </a:dk1>
        <a:lt1>
          <a:srgbClr val="FFFFFF"/>
        </a:lt1>
        <a:dk2>
          <a:srgbClr val="000000"/>
        </a:dk2>
        <a:lt2>
          <a:srgbClr val="CECECE"/>
        </a:lt2>
        <a:accent1>
          <a:srgbClr val="919191"/>
        </a:accent1>
        <a:accent2>
          <a:srgbClr val="ABABAB"/>
        </a:accent2>
        <a:accent3>
          <a:srgbClr val="FFFFFF"/>
        </a:accent3>
        <a:accent4>
          <a:srgbClr val="3B3B3B"/>
        </a:accent4>
        <a:accent5>
          <a:srgbClr val="C7C7C7"/>
        </a:accent5>
        <a:accent6>
          <a:srgbClr val="9B9B9B"/>
        </a:accent6>
        <a:hlink>
          <a:srgbClr val="676767"/>
        </a:hlink>
        <a:folHlink>
          <a:srgbClr val="DADAD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</TotalTime>
  <Words>123</Words>
  <Application>Microsoft Office PowerPoint</Application>
  <PresentationFormat>Экран (4:3)</PresentationFormat>
  <Paragraphs>47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Шаблон оформления «Орнамент»</vt:lpstr>
      <vt:lpstr>Игры на автоматизацию звука [С]</vt:lpstr>
      <vt:lpstr>Игра «Повторюшка» Повтори слова: совок, санки, собака, …..  </vt:lpstr>
      <vt:lpstr>Игра «Повторюшка» Повтори слова: солнце, сок, сом,…</vt:lpstr>
      <vt:lpstr>Игра «Повторюшка» Повтори слова: ананас, колесо, лиса,…</vt:lpstr>
      <vt:lpstr>Игра «Посчитай предметы» 1 самолёт,2 самолёта, 3 самолёта, 4 самолёта, 5 самолётов, 6 самолётов…</vt:lpstr>
      <vt:lpstr>Игра «Найди маму» (у совы-совёнок, у аиста-аистёнок, у слона-слоненок, у осла- ослёнок)</vt:lpstr>
      <vt:lpstr>Игра «Один-много» (сапог- сапоги, носок- носки, колесо- колёса,..)</vt:lpstr>
      <vt:lpstr>Игра «Назови ласково» (ананас- ананасик, сумка-сумочка, стол-столик,…)</vt:lpstr>
      <vt:lpstr>Игра «Рифмушки»</vt:lpstr>
      <vt:lpstr>Игра «Замени картинки словами»</vt:lpstr>
      <vt:lpstr>Игра «Назови лишний предмет» (кресло, диван, стол, стул)</vt:lpstr>
      <vt:lpstr>Игра «Назови лишний предмет» (свинья, белка, собака, лиса, носорог)</vt:lpstr>
      <vt:lpstr>Игра «Назови лишний предмет» (стакан, тарелка, миска, кастрюля, сковорода)</vt:lpstr>
      <vt:lpstr>Игра «Превращай-ка»  (Замени первый звук в слове на звук [С] )</vt:lpstr>
      <vt:lpstr>Молодец!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на автоматизацию звука [С]</dc:title>
  <dc:creator>Корогодина Е.Н.</dc:creator>
  <cp:lastModifiedBy>Zverdvd.org</cp:lastModifiedBy>
  <cp:revision>37</cp:revision>
  <dcterms:created xsi:type="dcterms:W3CDTF">2015-07-15T20:30:24Z</dcterms:created>
  <dcterms:modified xsi:type="dcterms:W3CDTF">2020-04-20T03:19:12Z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TC010690521049</vt:lpwstr>
  </property>
</Properties>
</file>