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5" r:id="rId5"/>
    <p:sldId id="264" r:id="rId6"/>
    <p:sldId id="261" r:id="rId7"/>
    <p:sldId id="263" r:id="rId8"/>
    <p:sldId id="257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0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3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59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3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5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4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1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A878C-7413-4188-8500-049971C30D9B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C0578-EF84-4992-A2E1-FDB0587877B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2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0D4YlcDD0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16339"/>
            <a:ext cx="7772400" cy="2387600"/>
          </a:xfrm>
        </p:spPr>
        <p:txBody>
          <a:bodyPr/>
          <a:lstStyle/>
          <a:p>
            <a:r>
              <a:rPr lang="ru-RU" b="1" dirty="0" smtClean="0"/>
              <a:t>Человек среди людей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696014"/>
            <a:ext cx="6858000" cy="1655762"/>
          </a:xfrm>
        </p:spPr>
        <p:txBody>
          <a:bodyPr/>
          <a:lstStyle/>
          <a:p>
            <a:r>
              <a:rPr lang="ru-RU" dirty="0" smtClean="0"/>
              <a:t>Правила поведения в обществе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96390"/>
            <a:ext cx="78867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Что такое этикет?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5474" y="1825625"/>
            <a:ext cx="664899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Что </a:t>
            </a:r>
            <a:r>
              <a:rPr lang="ru-RU" dirty="0"/>
              <a:t>такое этикет –</a:t>
            </a:r>
            <a:br>
              <a:rPr lang="ru-RU" dirty="0"/>
            </a:br>
            <a:r>
              <a:rPr lang="ru-RU" dirty="0"/>
              <a:t>Знать должны мы с детских лет.</a:t>
            </a:r>
            <a:br>
              <a:rPr lang="ru-RU" dirty="0"/>
            </a:br>
            <a:r>
              <a:rPr lang="ru-RU" dirty="0"/>
              <a:t>Это – нормы поведения:</a:t>
            </a:r>
          </a:p>
          <a:p>
            <a:pPr marL="0" indent="0">
              <a:buNone/>
            </a:pPr>
            <a:r>
              <a:rPr lang="ru-RU" dirty="0"/>
              <a:t>Как ходить на День рождения?</a:t>
            </a:r>
            <a:br>
              <a:rPr lang="ru-RU" dirty="0"/>
            </a:br>
            <a:r>
              <a:rPr lang="ru-RU" dirty="0"/>
              <a:t>Как знакомиться?</a:t>
            </a:r>
            <a:br>
              <a:rPr lang="ru-RU" dirty="0"/>
            </a:br>
            <a:r>
              <a:rPr lang="ru-RU" dirty="0"/>
              <a:t>Как есть?</a:t>
            </a:r>
            <a:br>
              <a:rPr lang="ru-RU" dirty="0"/>
            </a:br>
            <a:r>
              <a:rPr lang="ru-RU" dirty="0"/>
              <a:t>Как звонить?</a:t>
            </a:r>
            <a:br>
              <a:rPr lang="ru-RU" dirty="0"/>
            </a:br>
            <a:r>
              <a:rPr lang="ru-RU" dirty="0"/>
              <a:t>Как встать?</a:t>
            </a:r>
            <a:br>
              <a:rPr lang="ru-RU" dirty="0"/>
            </a:br>
            <a:r>
              <a:rPr lang="ru-RU" dirty="0"/>
              <a:t>Как сесть?</a:t>
            </a:r>
            <a:br>
              <a:rPr lang="ru-RU" dirty="0"/>
            </a:br>
            <a:r>
              <a:rPr lang="ru-RU" dirty="0"/>
              <a:t>Как здороваться </a:t>
            </a:r>
            <a:r>
              <a:rPr lang="ru-RU" dirty="0" smtClean="0"/>
              <a:t>со </a:t>
            </a:r>
            <a:r>
              <a:rPr lang="ru-RU" dirty="0"/>
              <a:t>взрослым?</a:t>
            </a:r>
            <a:br>
              <a:rPr lang="ru-RU" dirty="0"/>
            </a:br>
            <a:r>
              <a:rPr lang="ru-RU" dirty="0"/>
              <a:t>Много разных есть вопросов.</a:t>
            </a:r>
            <a:br>
              <a:rPr lang="ru-RU" dirty="0"/>
            </a:br>
            <a:r>
              <a:rPr lang="ru-RU" dirty="0"/>
              <a:t>И на них даёт ответ</a:t>
            </a:r>
            <a:br>
              <a:rPr lang="ru-RU" dirty="0"/>
            </a:br>
            <a:r>
              <a:rPr lang="ru-RU" dirty="0"/>
              <a:t>Этот самый этикет.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1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0D4YlcDD0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26687" y="1214846"/>
            <a:ext cx="7988663" cy="44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4" y="365126"/>
            <a:ext cx="7594720" cy="5696040"/>
          </a:xfrm>
        </p:spPr>
      </p:pic>
    </p:spTree>
    <p:extLst>
      <p:ext uri="{BB962C8B-B14F-4D97-AF65-F5344CB8AC3E}">
        <p14:creationId xmlns:p14="http://schemas.microsoft.com/office/powerpoint/2010/main" val="1535008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zabavniks.com/wp-content/uploads/pravila_povedeniya_v_shkole_5_080833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805" y="365126"/>
            <a:ext cx="4578404" cy="647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373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dvour.ru/wp-content/uploads/2/8/5/285e4ef756fa8c08e5b412c6a2ad350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67" y="809013"/>
            <a:ext cx="7157266" cy="536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10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326" y="747898"/>
            <a:ext cx="7385347" cy="553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32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390525"/>
            <a:ext cx="8572500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4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468" y="365126"/>
            <a:ext cx="6897189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658</TotalTime>
  <Words>19</Words>
  <Application>Microsoft Office PowerPoint</Application>
  <PresentationFormat>Экран (4:3)</PresentationFormat>
  <Paragraphs>6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Человек среди людей</vt:lpstr>
      <vt:lpstr>Что такое этикет?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Hewlett-Packard Company</cp:lastModifiedBy>
  <cp:revision>17</cp:revision>
  <dcterms:created xsi:type="dcterms:W3CDTF">2020-01-15T13:54:02Z</dcterms:created>
  <dcterms:modified xsi:type="dcterms:W3CDTF">2023-04-11T10:25:08Z</dcterms:modified>
</cp:coreProperties>
</file>