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8" r:id="rId11"/>
    <p:sldId id="267" r:id="rId12"/>
    <p:sldId id="266" r:id="rId13"/>
    <p:sldId id="265" r:id="rId14"/>
    <p:sldId id="264" r:id="rId15"/>
    <p:sldId id="270" r:id="rId16"/>
    <p:sldId id="271" r:id="rId17"/>
    <p:sldId id="272" r:id="rId18"/>
    <p:sldId id="276" r:id="rId19"/>
    <p:sldId id="275" r:id="rId20"/>
    <p:sldId id="274" r:id="rId21"/>
    <p:sldId id="277" r:id="rId22"/>
    <p:sldId id="27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73" d="100"/>
          <a:sy n="73" d="100"/>
        </p:scale>
        <p:origin x="210" y="8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F849E-73E2-480E-A996-0AB429932C44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E504D-FE45-4CD6-8981-98107946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3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E504D-FE45-4CD6-8981-9810794646B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40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27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83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6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06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1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43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08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5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5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4A11E-C242-4088-82F7-F63F70C695B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54904-B075-4668-9967-6D8DF0062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54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microsoft.com/office/2007/relationships/hdphoto" Target="../media/hdphoto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18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2519" y="174562"/>
            <a:ext cx="101990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4. </a:t>
            </a: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Знатоки космического пространства.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5840" y="945270"/>
            <a:ext cx="46132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всего планет вращается вокруг солнца?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48993" y="4916379"/>
            <a:ext cx="50945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самую большую планету солнечной системы.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678" y="795905"/>
            <a:ext cx="6108766" cy="334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4" y="3235165"/>
            <a:ext cx="6108766" cy="338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174134" y="4184860"/>
            <a:ext cx="1774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Юпитер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851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126" y="971396"/>
            <a:ext cx="6193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Какая планета самая холодная?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73303" y="5308266"/>
            <a:ext cx="57186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Какая планета названа в честь богини любви Венеры?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5" y="2281578"/>
            <a:ext cx="5081556" cy="338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86332" y="5804654"/>
            <a:ext cx="1637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Плутон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058" y="1415075"/>
            <a:ext cx="4958170" cy="371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565272" y="762392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Венера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9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120" y="111762"/>
            <a:ext cx="86998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лишний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esktop\kissclipart-лодка-пнг-clipart-boat-clip-art-b3a5ab491fd32711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17" b="92500" l="1000" r="99333">
                        <a14:foregroundMark x1="90889" y1="22500" x2="97667" y2="15000"/>
                        <a14:foregroundMark x1="32000" y1="80000" x2="23333" y2="92500"/>
                        <a14:foregroundMark x1="72556" y1="11250" x2="72333" y2="5417"/>
                        <a14:foregroundMark x1="98556" y1="16667" x2="99333" y2="11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53" y="989169"/>
            <a:ext cx="3468726" cy="251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User\Desktop\15262395466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514" y="1006122"/>
            <a:ext cx="3217919" cy="289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esktop\lunokhodgraphi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1" y="3654858"/>
            <a:ext cx="3188522" cy="294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User\Desktop\satellite-p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342" y="3992349"/>
            <a:ext cx="3582064" cy="28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944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o-png-files-have-transparent-backgroun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481" y="339634"/>
            <a:ext cx="3147639" cy="309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57361521cd4a3154ab428c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27" y="786362"/>
            <a:ext cx="2232248" cy="220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User\Desktop\kissclipart-jupiter-png-hd-clipart-jupiter-e2d3c2722af2eb8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27673"/>
            <a:ext cx="3374019" cy="337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ser\Desktop\265-2654256_computer-icons-desktop-wallpaper-clip-art-солнце-пнг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77" b="91111" l="10476" r="90476">
                        <a14:foregroundMark x1="57857" y1="9474" x2="61429" y2="5146"/>
                        <a14:foregroundMark x1="43452" y1="89942" x2="44286" y2="920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329" y="3852727"/>
            <a:ext cx="3068813" cy="312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75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371309390-Libra_Constellation_by_Renesmee13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589" y="222068"/>
            <a:ext cx="2696501" cy="294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User\Desktop\constellation-transparent-scorpio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611" y="562238"/>
            <a:ext cx="2668487" cy="270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User\Desktop\neptun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249" y="370662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constellation-transparent-ursa-major-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87" y="4338654"/>
            <a:ext cx="293303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1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776" y="130098"/>
            <a:ext cx="3146425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557" y="548356"/>
            <a:ext cx="252412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80" y="3378619"/>
            <a:ext cx="359727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C:\Users\User\Desktop\lix1tmso-800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75" b="96250" l="10000" r="90000">
                        <a14:foregroundMark x1="46375" y1="82375" x2="51750" y2="96250"/>
                        <a14:foregroundMark x1="63375" y1="11750" x2="62500" y2="2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228" y="3475506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64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3833" y="200688"/>
            <a:ext cx="98913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6. Выбери правильный ответ.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47412" y="984459"/>
            <a:ext cx="7515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место запуска ракеты?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15333" y="3553786"/>
            <a:ext cx="4332732" cy="2913558"/>
            <a:chOff x="311276" y="875482"/>
            <a:chExt cx="4332732" cy="291355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23528" y="875482"/>
              <a:ext cx="4320480" cy="29135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" name="Picture 6" descr="http://kleinburd.ru/news/wp-content/uploads/2014/12/1301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936" y="894865"/>
              <a:ext cx="4241774" cy="28160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311276" y="3367173"/>
              <a:ext cx="4332731" cy="4218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Секретная база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8027937" y="3769486"/>
            <a:ext cx="3743884" cy="2697534"/>
            <a:chOff x="4816266" y="1152454"/>
            <a:chExt cx="3743884" cy="269753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4820902" y="1152454"/>
              <a:ext cx="3711539" cy="26975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10" name="Picture 4" descr="http://zapolarka.ru/wp-content/uploads/2016/03/5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0902" y="1182897"/>
              <a:ext cx="3739248" cy="249407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4816266" y="3424601"/>
              <a:ext cx="3716175" cy="4182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Аэродром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949983" y="1722265"/>
            <a:ext cx="4263232" cy="2718133"/>
            <a:chOff x="2656760" y="3951227"/>
            <a:chExt cx="4263232" cy="271813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666391" y="3951227"/>
              <a:ext cx="4239746" cy="27181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14" name="Picture 2" descr="http://space-russia.narod.ru/foto/pr038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391" y="3957053"/>
              <a:ext cx="4253601" cy="269571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2656760" y="6256725"/>
              <a:ext cx="4249377" cy="3960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Космодром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164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2336" y="252940"/>
            <a:ext cx="9800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человек, который летает в космос?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97959" y="834083"/>
            <a:ext cx="4145208" cy="2928831"/>
            <a:chOff x="526895" y="894865"/>
            <a:chExt cx="4145208" cy="292883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41702" y="908720"/>
              <a:ext cx="4130016" cy="29135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5" name="Picture 2" descr="http://structure.mil.ru/images/military/military/photo/DSC_0548s%281%29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02" y="894865"/>
              <a:ext cx="4130400" cy="292883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26895" y="3400411"/>
              <a:ext cx="4145208" cy="4218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Лётчик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773585" y="4013429"/>
            <a:ext cx="4392488" cy="2505546"/>
            <a:chOff x="4572000" y="720406"/>
            <a:chExt cx="4392488" cy="2505546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4572000" y="720406"/>
              <a:ext cx="4392488" cy="2505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14" name="Picture 6" descr="http://www.neveroyatno.info/_nw/30/s5026326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5855" y="745010"/>
              <a:ext cx="4366833" cy="237010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4572000" y="2807697"/>
              <a:ext cx="4380688" cy="4182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Пришелец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207964" y="884046"/>
            <a:ext cx="4269798" cy="2865805"/>
            <a:chOff x="2657833" y="3949644"/>
            <a:chExt cx="4269798" cy="2865805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666391" y="3963500"/>
              <a:ext cx="4239746" cy="2843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2657833" y="3949644"/>
              <a:ext cx="4269798" cy="2865805"/>
              <a:chOff x="2657833" y="3949644"/>
              <a:chExt cx="4269798" cy="2865805"/>
            </a:xfrm>
          </p:grpSpPr>
          <p:pic>
            <p:nvPicPr>
              <p:cNvPr id="10" name="Picture 4" descr="http://www.arms-expo.ru/img/258/2589574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7833" y="3949644"/>
                <a:ext cx="4269798" cy="284359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Прямоугольник 10"/>
              <p:cNvSpPr/>
              <p:nvPr/>
            </p:nvSpPr>
            <p:spPr>
              <a:xfrm>
                <a:off x="2666391" y="6419402"/>
                <a:ext cx="4239746" cy="39604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ln w="10541" cmpd="sng">
                      <a:solidFill>
                        <a:srgbClr val="4F81BD">
                          <a:shade val="88000"/>
                          <a:satMod val="110000"/>
                        </a:srgbClr>
                      </a:solidFill>
                      <a:prstDash val="solid"/>
                    </a:ln>
                    <a:solidFill>
                      <a:srgbClr val="1F497D">
                        <a:lumMod val="50000"/>
                      </a:srgbClr>
                    </a:solidFill>
                  </a:rPr>
                  <a:t>Космонавт</a:t>
                </a:r>
                <a:endParaRPr lang="ru-RU" b="1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820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6340" y="187626"/>
            <a:ext cx="9646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самое близкое к Земле космическое тело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35563" y="895332"/>
            <a:ext cx="4212667" cy="2997193"/>
            <a:chOff x="204489" y="826251"/>
            <a:chExt cx="4212667" cy="2997193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04489" y="826251"/>
              <a:ext cx="4212667" cy="2997193"/>
              <a:chOff x="204489" y="826251"/>
              <a:chExt cx="4212667" cy="2997193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47006" y="874064"/>
                <a:ext cx="4130016" cy="29135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pic>
            <p:nvPicPr>
              <p:cNvPr id="7" name="Picture 3" descr="C:\Users\Евгения\Desktop\Космос\Фон\b2ap3_large_vliyanie-solntse-planetyi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4489" y="826251"/>
                <a:ext cx="4212667" cy="2997193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Прямоугольник 4"/>
            <p:cNvSpPr/>
            <p:nvPr/>
          </p:nvSpPr>
          <p:spPr>
            <a:xfrm>
              <a:off x="235745" y="3356992"/>
              <a:ext cx="4145208" cy="4218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Луна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927376" y="3870540"/>
            <a:ext cx="4049168" cy="2851926"/>
            <a:chOff x="2555776" y="3872916"/>
            <a:chExt cx="4049168" cy="285192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2555776" y="3872916"/>
              <a:ext cx="4049168" cy="2825442"/>
              <a:chOff x="2555776" y="3872916"/>
              <a:chExt cx="4049168" cy="2825442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2597929" y="3933056"/>
                <a:ext cx="3955272" cy="276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pic>
            <p:nvPicPr>
              <p:cNvPr id="17" name="Picture 5" descr="http://nabludatel.net/wp-content/uploads/2016/12/1-72-1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5776" y="3872916"/>
                <a:ext cx="4049168" cy="2699445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Прямоугольник 14"/>
            <p:cNvSpPr/>
            <p:nvPr/>
          </p:nvSpPr>
          <p:spPr>
            <a:xfrm>
              <a:off x="2597929" y="6306587"/>
              <a:ext cx="3959852" cy="4182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Комета Галлея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7016261" y="967341"/>
            <a:ext cx="4314656" cy="2872029"/>
            <a:chOff x="4547381" y="908720"/>
            <a:chExt cx="4314656" cy="2872029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4547381" y="908720"/>
              <a:ext cx="4314656" cy="2871967"/>
              <a:chOff x="4547381" y="908720"/>
              <a:chExt cx="4314656" cy="2871967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4577825" y="937091"/>
                <a:ext cx="4239746" cy="28435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pic>
            <p:nvPicPr>
              <p:cNvPr id="12" name="Picture 2" descr="http://www.niceimage.ru/pic/201305/2560x1600/niceimage.ru-44798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7381" y="908720"/>
                <a:ext cx="4314656" cy="269666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Прямоугольник 9"/>
            <p:cNvSpPr/>
            <p:nvPr/>
          </p:nvSpPr>
          <p:spPr>
            <a:xfrm>
              <a:off x="4574733" y="3384702"/>
              <a:ext cx="4239746" cy="3960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Солнце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75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764" y="0"/>
            <a:ext cx="107376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самоходного аппарата, совершившего путешествие по поверхности Луны?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87545" y="1065474"/>
            <a:ext cx="4145208" cy="2956661"/>
            <a:chOff x="239796" y="908720"/>
            <a:chExt cx="4145208" cy="2956661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47006" y="908720"/>
              <a:ext cx="4130358" cy="2952328"/>
              <a:chOff x="247006" y="908720"/>
              <a:chExt cx="4130358" cy="2952328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47006" y="947490"/>
                <a:ext cx="4130016" cy="29135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pic>
            <p:nvPicPr>
              <p:cNvPr id="7" name="Picture 2" descr="https://spaceflight.nasa.gov/gallery/images/shuttle/sts-110/hires/sts110-s-015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942" b="21028"/>
              <a:stretch/>
            </p:blipFill>
            <p:spPr bwMode="auto">
              <a:xfrm>
                <a:off x="266034" y="908720"/>
                <a:ext cx="4111330" cy="288620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Прямоугольник 4"/>
            <p:cNvSpPr/>
            <p:nvPr/>
          </p:nvSpPr>
          <p:spPr>
            <a:xfrm>
              <a:off x="239796" y="3443514"/>
              <a:ext cx="4145208" cy="4218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Колумбия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780843" y="3880805"/>
            <a:ext cx="4085123" cy="2836461"/>
            <a:chOff x="2539872" y="3933056"/>
            <a:chExt cx="4085123" cy="2836461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2539872" y="3933056"/>
              <a:ext cx="4085123" cy="2836461"/>
              <a:chOff x="2539872" y="3976915"/>
              <a:chExt cx="4085123" cy="2836461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2597929" y="4048074"/>
                <a:ext cx="3955272" cy="276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pic>
            <p:nvPicPr>
              <p:cNvPr id="17" name="Picture 5" descr="C:\Users\Евгения\Desktop\Космос\molniya_1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71" t="-910" r="11615" b="910"/>
              <a:stretch/>
            </p:blipFill>
            <p:spPr bwMode="auto">
              <a:xfrm>
                <a:off x="2539872" y="3976915"/>
                <a:ext cx="4085123" cy="269528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Прямоугольник 14"/>
            <p:cNvSpPr/>
            <p:nvPr/>
          </p:nvSpPr>
          <p:spPr>
            <a:xfrm>
              <a:off x="2587652" y="6342353"/>
              <a:ext cx="3959852" cy="4182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Молния – 1 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7749178" y="1059106"/>
            <a:ext cx="4139625" cy="3021643"/>
            <a:chOff x="4572000" y="997402"/>
            <a:chExt cx="4139625" cy="3021643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4577825" y="997402"/>
              <a:ext cx="4133800" cy="3021643"/>
              <a:chOff x="4577825" y="997402"/>
              <a:chExt cx="4133800" cy="3021643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4577825" y="1017452"/>
                <a:ext cx="4133800" cy="28435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pic>
            <p:nvPicPr>
              <p:cNvPr id="12" name="Picture 4" descr="http://cn15.nevsedoma.com.ua/photo/9/921/248_files/4-123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5858" y="997402"/>
                <a:ext cx="4125108" cy="3021643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Прямоугольник 9"/>
            <p:cNvSpPr/>
            <p:nvPr/>
          </p:nvSpPr>
          <p:spPr>
            <a:xfrm>
              <a:off x="4572000" y="3502132"/>
              <a:ext cx="4130102" cy="3960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solidFill>
                    <a:srgbClr val="1F497D">
                      <a:lumMod val="50000"/>
                    </a:srgbClr>
                  </a:solidFill>
                </a:rPr>
                <a:t>Луноход</a:t>
              </a:r>
              <a:endPara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874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7061" y="1558389"/>
            <a:ext cx="85988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</a:t>
            </a:r>
            <a:br>
              <a:rPr lang="ru-RU" sz="7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«Знатоки космоса»</a:t>
            </a:r>
            <a:endParaRPr lang="ru-RU" sz="7200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0846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0308" y="252940"/>
            <a:ext cx="81253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по счёту от Солнца планета Земля?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62214" y="1074916"/>
            <a:ext cx="3399888" cy="3758342"/>
          </a:xfrm>
          <a:prstGeom prst="ellipse">
            <a:avLst/>
          </a:prstGeom>
          <a:noFill/>
          <a:ln w="76200"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5000" b="1" spc="50" dirty="0" smtClean="0">
                <a:ln w="1143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25000" b="1" spc="50" dirty="0">
              <a:ln w="11430"/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15393" y="3474720"/>
            <a:ext cx="2969623" cy="3066903"/>
          </a:xfrm>
          <a:prstGeom prst="ellipse">
            <a:avLst/>
          </a:prstGeom>
          <a:noFill/>
          <a:ln w="76200"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5000" b="1" spc="50" dirty="0" smtClean="0">
                <a:ln w="11430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5000" b="1" spc="50" dirty="0">
              <a:ln w="11430"/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079726" y="1269085"/>
            <a:ext cx="3271896" cy="3250664"/>
          </a:xfrm>
          <a:prstGeom prst="ellipse">
            <a:avLst/>
          </a:prstGeom>
          <a:noFill/>
          <a:ln w="76200"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5000" b="1" spc="50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25000" b="1" spc="5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0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5175" y="161500"/>
            <a:ext cx="54288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не является планетой?</a:t>
            </a:r>
            <a:endParaRPr lang="ru-RU" sz="32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90305" y="718455"/>
            <a:ext cx="5870369" cy="1815737"/>
          </a:xfrm>
          <a:prstGeom prst="rect">
            <a:avLst/>
          </a:prstGeom>
          <a:noFill/>
          <a:ln w="76200"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МАРС</a:t>
            </a:r>
            <a:endParaRPr lang="ru-RU" sz="9600" b="1" spc="50" dirty="0">
              <a:ln w="1143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12572" y="2852936"/>
            <a:ext cx="6164492" cy="1368152"/>
          </a:xfrm>
          <a:prstGeom prst="rect">
            <a:avLst/>
          </a:prstGeom>
          <a:noFill/>
          <a:ln w="76200"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endParaRPr lang="ru-RU" sz="9600" b="1" spc="5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77440" y="4573146"/>
            <a:ext cx="6595892" cy="1347183"/>
          </a:xfrm>
          <a:prstGeom prst="rect">
            <a:avLst/>
          </a:prstGeom>
          <a:noFill/>
          <a:ln w="76200"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rgbClr val="FFE26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СНИКЕРС</a:t>
            </a:r>
            <a:endParaRPr lang="ru-RU" sz="9600" b="1" spc="50" dirty="0">
              <a:ln w="11430"/>
              <a:solidFill>
                <a:srgbClr val="FFE26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7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4537" y="18941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0147" y="2588512"/>
            <a:ext cx="10793339" cy="186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115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 О Л О Д Ц Ы</a:t>
            </a:r>
            <a:endParaRPr lang="ru-RU" sz="115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6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2365" y="-65314"/>
            <a:ext cx="39972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1.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Разминка.</a:t>
            </a:r>
            <a:endParaRPr lang="ru-RU" sz="4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7383" y="1282728"/>
            <a:ext cx="5669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праздник отмечает наша страна 12 апреля?</a:t>
            </a:r>
            <a:endParaRPr lang="ru-RU" sz="3600" b="1" i="1" dirty="0">
              <a:solidFill>
                <a:srgbClr val="FFFF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54" y="3435532"/>
            <a:ext cx="5294811" cy="297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01899" y="1297968"/>
            <a:ext cx="48762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называется наша планета?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561" y="3431177"/>
            <a:ext cx="4874517" cy="297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027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814643"/>
            <a:ext cx="56766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Кто впервые полетел в космос?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590" y="674913"/>
            <a:ext cx="5295259" cy="34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20" y="2764802"/>
            <a:ext cx="5835311" cy="26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00206" y="483013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 космический корабль, на котором Гагарин отправился в космос? 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42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95851" y="454967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звали собак, которые первыми совершили полет и благополучно вернулись обратно? 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315" y="109248"/>
            <a:ext cx="48696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называется снаряжение космонавтов? 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66" y="1811212"/>
            <a:ext cx="3288074" cy="495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462" y="500574"/>
            <a:ext cx="6436397" cy="375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2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613" y="118200"/>
            <a:ext cx="71928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Построй ракету.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5346" r="70443" b="53657"/>
          <a:stretch/>
        </p:blipFill>
        <p:spPr>
          <a:xfrm>
            <a:off x="7367449" y="1084217"/>
            <a:ext cx="3822494" cy="555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2950" y="1807420"/>
            <a:ext cx="626286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Крыльев нет, Но это птица, </a:t>
            </a:r>
          </a:p>
          <a:p>
            <a:r>
              <a:rPr lang="ru-RU" sz="36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Полетит- И прилунится…</a:t>
            </a:r>
            <a:endParaRPr lang="ru-RU" sz="3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8248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1165" y="93155"/>
            <a:ext cx="77157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3.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Доскажи словечко.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3359" y="934557"/>
            <a:ext cx="5638801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глаз вооружить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со звездами дружить,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Млечный путь увидеть чтоб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Нужен мощный …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6411" y="4108997"/>
            <a:ext cx="49464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корабле воздушном,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Космическом, послушном,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Мы, обгоняя ветер,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Несемся на…</a:t>
            </a:r>
            <a:endParaRPr lang="ru-RU" sz="3200" b="1" i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5399" y="2930825"/>
            <a:ext cx="1357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(телескоп)</a:t>
            </a:r>
            <a:endParaRPr lang="ru-RU" sz="2000" i="1" dirty="0">
              <a:solidFill>
                <a:srgbClr val="FFFF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45" y="3382744"/>
            <a:ext cx="4781810" cy="318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432" y="915122"/>
            <a:ext cx="4931379" cy="308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055401" y="6196539"/>
            <a:ext cx="1056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(Ракете)</a:t>
            </a:r>
            <a:endParaRPr lang="ru-RU" i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072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25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19" y="425105"/>
            <a:ext cx="55734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ракеты есть водитель,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Невесомости любитель.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По-английски: «астронавт»,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по-русски … </a:t>
            </a:r>
            <a:r>
              <a:rPr lang="ru-RU" sz="20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(космонавт)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1647" y="4017742"/>
            <a:ext cx="55996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Самый первый в космосе,</a:t>
            </a:r>
          </a:p>
          <a:p>
            <a:pPr lvl="0" algn="just"/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Летел с огромной скоростью</a:t>
            </a:r>
          </a:p>
          <a:p>
            <a:pPr lvl="0" algn="just"/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Отважный русский парень,</a:t>
            </a:r>
          </a:p>
          <a:p>
            <a:pPr lvl="0" algn="just"/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 космонавт … 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(Гагарин)</a:t>
            </a:r>
            <a:endParaRPr lang="ru-RU" sz="2000" i="1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4" y="2882917"/>
            <a:ext cx="3706086" cy="360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205" y="816273"/>
            <a:ext cx="6131398" cy="274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857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21" y="260479"/>
            <a:ext cx="57955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Освещает ночью путь,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Звездам не дает заснуть.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Пусть все спят, ей не до сна,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небе светит нам … </a:t>
            </a:r>
            <a:r>
              <a:rPr lang="ru-RU" sz="20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(Луна)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94024" y="4448630"/>
            <a:ext cx="4101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Планета голубая,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Любимая, родная.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Она твоя, она моя,</a:t>
            </a:r>
          </a:p>
          <a:p>
            <a:pPr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называется… </a:t>
            </a:r>
            <a:r>
              <a:rPr lang="ru-RU" sz="20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(Земля)</a:t>
            </a:r>
            <a:endParaRPr lang="ru-RU" sz="2000" i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55" y="3156688"/>
            <a:ext cx="4907273" cy="32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896" y="388326"/>
            <a:ext cx="5414833" cy="330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300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устая тень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312</Words>
  <Application>Microsoft Office PowerPoint</Application>
  <PresentationFormat>Широкоэкранный</PresentationFormat>
  <Paragraphs>77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25</cp:revision>
  <dcterms:created xsi:type="dcterms:W3CDTF">2022-04-09T08:54:55Z</dcterms:created>
  <dcterms:modified xsi:type="dcterms:W3CDTF">2022-04-09T14:04:42Z</dcterms:modified>
</cp:coreProperties>
</file>