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70" r:id="rId3"/>
    <p:sldId id="271" r:id="rId4"/>
    <p:sldId id="272" r:id="rId5"/>
    <p:sldId id="259" r:id="rId6"/>
    <p:sldId id="260" r:id="rId7"/>
    <p:sldId id="261" r:id="rId8"/>
    <p:sldId id="262" r:id="rId9"/>
    <p:sldId id="264" r:id="rId10"/>
    <p:sldId id="269" r:id="rId11"/>
    <p:sldId id="265" r:id="rId12"/>
    <p:sldId id="266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8029604" cy="6357982"/>
          </a:xfrm>
        </p:spPr>
        <p:txBody>
          <a:bodyPr>
            <a:normAutofit/>
          </a:bodyPr>
          <a:lstStyle/>
          <a:p>
            <a:br>
              <a:rPr lang="ru-RU" sz="6000" dirty="0">
                <a:latin typeface="Bauhaus" pitchFamily="34" charset="0"/>
                <a:cs typeface="Bauhaus" pitchFamily="34" charset="0"/>
              </a:rPr>
            </a:br>
            <a:r>
              <a:rPr lang="ru-RU" sz="6000" dirty="0">
                <a:latin typeface="Bauhaus" pitchFamily="34" charset="0"/>
                <a:cs typeface="Bauhaus" pitchFamily="34" charset="0"/>
              </a:rPr>
              <a:t>ПРОЕКТ</a:t>
            </a:r>
            <a:br>
              <a:rPr lang="ru-RU" sz="6000" dirty="0">
                <a:latin typeface="Bauhaus" pitchFamily="34" charset="0"/>
                <a:cs typeface="Bauhaus" pitchFamily="34" charset="0"/>
              </a:rPr>
            </a:br>
            <a:r>
              <a:rPr lang="ru-RU" sz="6000" dirty="0">
                <a:latin typeface="Bauhaus" pitchFamily="34" charset="0"/>
                <a:cs typeface="Bauhaus" pitchFamily="34" charset="0"/>
              </a:rPr>
              <a:t>«Казачий быт»</a:t>
            </a:r>
            <a:br>
              <a:rPr lang="ru-RU" sz="6000" dirty="0">
                <a:latin typeface="Bauhaus" pitchFamily="34" charset="0"/>
                <a:cs typeface="Bauhaus" pitchFamily="34" charset="0"/>
              </a:rPr>
            </a:br>
            <a:br>
              <a:rPr lang="ru-RU" sz="6000" dirty="0">
                <a:latin typeface="Bauhaus" pitchFamily="34" charset="0"/>
                <a:cs typeface="Bauhaus" pitchFamily="34" charset="0"/>
              </a:rPr>
            </a:br>
            <a:br>
              <a:rPr lang="ru-RU" sz="6000" dirty="0">
                <a:latin typeface="Bauhaus" pitchFamily="34" charset="0"/>
                <a:cs typeface="Bauhaus" pitchFamily="34" charset="0"/>
              </a:rPr>
            </a:br>
            <a:br>
              <a:rPr lang="ru-RU" sz="2800" dirty="0">
                <a:latin typeface="Bauhaus" pitchFamily="34" charset="0"/>
                <a:cs typeface="Bauhaus" pitchFamily="34" charset="0"/>
              </a:rPr>
            </a:br>
            <a:endParaRPr lang="ru-RU" sz="2800" dirty="0">
              <a:latin typeface="Bauhaus" pitchFamily="34" charset="0"/>
              <a:cs typeface="Bauhaus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не нужно прикладывать силы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того, что б воспеть Тихий Дон.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Землю ту, что нас с детства взрастила, 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лелеет нас с давних времен.</a:t>
            </a:r>
          </a:p>
        </p:txBody>
      </p:sp>
      <p:pic>
        <p:nvPicPr>
          <p:cNvPr id="1027" name="Picture 3" descr="C:\Users\Нина\Desktop\казаки\ima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-756592" y="-675456"/>
            <a:ext cx="7772399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Проект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«Казачий быт»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>
              <a:solidFill>
                <a:schemeClr val="bg1"/>
              </a:solidFill>
              <a:latin typeface="AllodsWes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ученица 6 класса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МБОУ СОШ №77 им. С.И. Петрушко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Клочкова Анастасия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Учитель истории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Клочкова Н.В.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llodsWest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ина\Desktop\казаки\0030-040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4450"/>
            <a:ext cx="8358246" cy="6769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29114" cy="629763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Дед теперь покажет внуку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Всю </a:t>
            </a:r>
            <a:r>
              <a:rPr lang="ru-RU" sz="2700" dirty="0" err="1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казачую</a:t>
            </a: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 науку: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Как рубить, колоть, стрелять,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Без седла верхом скакать.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Как в степи найти пути,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Чтоб не сбиться и пройти.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Дед научит, дед покажет,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И о подвигах расскажет.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Чтоб едва настанет время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Внук поставит ногу в стремя,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И отправится в поход</a:t>
            </a:r>
            <a:b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Защищать родной народ.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don-cossack1_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214290"/>
            <a:ext cx="4429155" cy="6429419"/>
          </a:xfrm>
        </p:spPr>
      </p:pic>
    </p:spTree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ина\Desktop\казаки\9fcbbf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14678" cy="5212991"/>
          </a:xfrm>
          <a:prstGeom prst="rect">
            <a:avLst/>
          </a:prstGeom>
          <a:noFill/>
        </p:spPr>
      </p:pic>
      <p:pic>
        <p:nvPicPr>
          <p:cNvPr id="7171" name="Picture 3" descr="C:\Users\Нина\Desktop\казаки\hello_html_280fcf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0"/>
            <a:ext cx="2357422" cy="3214666"/>
          </a:xfrm>
          <a:prstGeom prst="rect">
            <a:avLst/>
          </a:prstGeom>
          <a:noFill/>
        </p:spPr>
      </p:pic>
      <p:pic>
        <p:nvPicPr>
          <p:cNvPr id="7172" name="Picture 4" descr="C:\Users\Нина\Desktop\казаки\img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3" y="3214662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877347/88a95705-ee7c-458a-a1e8-0f008e35b005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571480"/>
            <a:ext cx="52863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Вам представили на суд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Свой совсем не малый труд,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Чтоб вы знали и гордились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Край, в котором вы родились, 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Что зовется Тихий Дон.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С давних пор известен он,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Сотни лет растит достойно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Славных пахарей и </a:t>
            </a:r>
            <a:r>
              <a:rPr lang="ru-RU" sz="2400" b="1" dirty="0" err="1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войнов</a:t>
            </a:r>
            <a:r>
              <a:rPr lang="ru-RU" sz="2400" b="1" dirty="0">
                <a:solidFill>
                  <a:schemeClr val="bg1"/>
                </a:solidFill>
                <a:latin typeface="AllodsWest" pitchFamily="2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AllodsWest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Введение.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768865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sz="4500" b="1" i="1" dirty="0"/>
              <a:t>«Любовь к родному краю, знание его истории – основа, на которой только и может осуществляться рост духовной культуры всего общества».</a:t>
            </a:r>
          </a:p>
          <a:p>
            <a:pPr>
              <a:buNone/>
            </a:pPr>
            <a:r>
              <a:rPr lang="ru-RU" sz="6400" dirty="0">
                <a:latin typeface="AllodsWest" pitchFamily="2" charset="0"/>
                <a:cs typeface="Times New Roman" pitchFamily="18" charset="0"/>
              </a:rPr>
              <a:t>По всему миру идет слава о донских казаках, самобытном народе со своими обычаями, традициями. Казачьи песни знают, любят и поют до сих пор. В этих песнях простор донских степей, запах трав, серебристые волны ковыля, Батюшка Дон. </a:t>
            </a:r>
          </a:p>
          <a:p>
            <a:pPr>
              <a:buNone/>
            </a:pPr>
            <a:r>
              <a:rPr lang="ru-RU" sz="6400" dirty="0">
                <a:latin typeface="AllodsWest" pitchFamily="2" charset="0"/>
                <a:cs typeface="Times New Roman" pitchFamily="18" charset="0"/>
              </a:rPr>
              <a:t>Видя  эту красоту каждый день, слушая  о подвигах  казаков и испытывая гордость за свой родной край, нам захотелось побольше узнать о быте, традициях и обычаях наших предков. Так и появилась идея о создании этого проекта.</a:t>
            </a:r>
          </a:p>
          <a:p>
            <a:pPr>
              <a:buNone/>
            </a:pPr>
            <a:endParaRPr lang="ru-RU" sz="4300" dirty="0"/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>
                <a:latin typeface="AllodsWest" pitchFamily="2" charset="0"/>
              </a:rPr>
              <a:t>Проблема:</a:t>
            </a:r>
            <a:endParaRPr lang="ru-RU" sz="8000" dirty="0">
              <a:latin typeface="AllodsWest" pitchFamily="2" charset="0"/>
            </a:endParaRPr>
          </a:p>
          <a:p>
            <a:r>
              <a:rPr lang="ru-RU" sz="8000" dirty="0">
                <a:latin typeface="AllodsWest" pitchFamily="2" charset="0"/>
              </a:rPr>
              <a:t>Изучение быта донских казаков.</a:t>
            </a:r>
          </a:p>
          <a:p>
            <a:r>
              <a:rPr lang="ru-RU" sz="8000" b="1" dirty="0">
                <a:latin typeface="AllodsWest" pitchFamily="2" charset="0"/>
              </a:rPr>
              <a:t>Цель:</a:t>
            </a:r>
            <a:endParaRPr lang="ru-RU" sz="8000" dirty="0">
              <a:latin typeface="AllodsWest" pitchFamily="2" charset="0"/>
            </a:endParaRPr>
          </a:p>
          <a:p>
            <a:r>
              <a:rPr lang="ru-RU" sz="8000" dirty="0">
                <a:latin typeface="AllodsWest" pitchFamily="2" charset="0"/>
              </a:rPr>
              <a:t>Познакомиться с казачьим подворьем.</a:t>
            </a:r>
          </a:p>
          <a:p>
            <a:r>
              <a:rPr lang="ru-RU" sz="8000" dirty="0">
                <a:latin typeface="AllodsWest" pitchFamily="2" charset="0"/>
              </a:rPr>
              <a:t>Узнать из литературных книг, музейных экспозиций, рассказов старшего поколения, интернет  ресурсов о казачьем быте, традициях.</a:t>
            </a:r>
          </a:p>
          <a:p>
            <a:r>
              <a:rPr lang="ru-RU" sz="8000" dirty="0">
                <a:latin typeface="AllodsWest" pitchFamily="2" charset="0"/>
              </a:rPr>
              <a:t>Воспитать интерес и уважение к культурным традициям жителей донского края</a:t>
            </a:r>
          </a:p>
          <a:p>
            <a:r>
              <a:rPr lang="ru-RU" sz="8000" b="1" dirty="0">
                <a:latin typeface="AllodsWest" pitchFamily="2" charset="0"/>
              </a:rPr>
              <a:t>Задачи:</a:t>
            </a:r>
            <a:endParaRPr lang="ru-RU" sz="8000" dirty="0">
              <a:latin typeface="AllodsWest" pitchFamily="2" charset="0"/>
            </a:endParaRPr>
          </a:p>
          <a:p>
            <a:pPr lvl="0"/>
            <a:r>
              <a:rPr lang="ru-RU" sz="8000" dirty="0">
                <a:latin typeface="AllodsWest" pitchFamily="2" charset="0"/>
              </a:rPr>
              <a:t>Собрать материал по данной теме.</a:t>
            </a:r>
          </a:p>
          <a:p>
            <a:pPr lvl="0"/>
            <a:r>
              <a:rPr lang="ru-RU" sz="8000" dirty="0">
                <a:latin typeface="AllodsWest" pitchFamily="2" charset="0"/>
              </a:rPr>
              <a:t>Изготовить макет «Казачье подворье»</a:t>
            </a:r>
          </a:p>
          <a:p>
            <a:pPr lvl="0"/>
            <a:r>
              <a:rPr lang="ru-RU" sz="8000" dirty="0">
                <a:latin typeface="AllodsWest" pitchFamily="2" charset="0"/>
              </a:rPr>
              <a:t>Поделиться с одноклассниками  результатами исследовательской работы.</a:t>
            </a:r>
          </a:p>
          <a:p>
            <a:pPr lvl="0"/>
            <a:r>
              <a:rPr lang="ru-RU" sz="8000" dirty="0">
                <a:latin typeface="AllodsWest" pitchFamily="2" charset="0"/>
              </a:rPr>
              <a:t>Мотивировать на самостоятельное изучении истории Донского края</a:t>
            </a:r>
          </a:p>
          <a:p>
            <a:pPr lvl="0"/>
            <a:r>
              <a:rPr lang="ru-RU" sz="8000" dirty="0">
                <a:latin typeface="AllodsWest" pitchFamily="2" charset="0"/>
              </a:rPr>
              <a:t> </a:t>
            </a:r>
            <a:r>
              <a:rPr lang="ru-RU" sz="8000" b="1" dirty="0">
                <a:latin typeface="AllodsWest" pitchFamily="2" charset="0"/>
              </a:rPr>
              <a:t>Предмет исследования: </a:t>
            </a:r>
            <a:r>
              <a:rPr lang="ru-RU" sz="8000" dirty="0">
                <a:latin typeface="AllodsWest" pitchFamily="2" charset="0"/>
              </a:rPr>
              <a:t>быт донских казаков.</a:t>
            </a:r>
          </a:p>
          <a:p>
            <a:r>
              <a:rPr lang="ru-RU" sz="8000" b="1" dirty="0">
                <a:latin typeface="AllodsWest" pitchFamily="2" charset="0"/>
              </a:rPr>
              <a:t>Методы исследования</a:t>
            </a:r>
            <a:r>
              <a:rPr lang="ru-RU" sz="8000" dirty="0">
                <a:latin typeface="AllodsWest" pitchFamily="2" charset="0"/>
              </a:rPr>
              <a:t>: поиск информации в литературе и Интернете.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/>
          </a:bodyPr>
          <a:lstStyle/>
          <a:p>
            <a:r>
              <a:rPr lang="ru-RU" dirty="0">
                <a:latin typeface="AllodsWest" pitchFamily="2" charset="0"/>
              </a:rPr>
              <a:t>Жили казаки первоначально в землянках, а потом стали строить деревянные дома, называвшиеся куренями. Этот термин, как считают некоторые историки, происходит от монгольского «куря» - стойбище, круг; да и расположение в таком доме шло по кругу, вокруг печки. Курени первоначально крылись </a:t>
            </a:r>
            <a:r>
              <a:rPr lang="ru-RU" dirty="0" err="1">
                <a:latin typeface="AllodsWest" pitchFamily="2" charset="0"/>
              </a:rPr>
              <a:t>чаканом</a:t>
            </a:r>
            <a:r>
              <a:rPr lang="ru-RU" dirty="0">
                <a:latin typeface="AllodsWest" pitchFamily="2" charset="0"/>
              </a:rPr>
              <a:t>, камышом, лубом или тесом, а позже железом. Вокруг дома шел небольшой балкончик - балясник. Внутри куреня насчитывалось не меньше трех комнат: </a:t>
            </a:r>
            <a:r>
              <a:rPr lang="ru-RU" dirty="0" err="1">
                <a:latin typeface="AllodsWest" pitchFamily="2" charset="0"/>
              </a:rPr>
              <a:t>стряпная</a:t>
            </a:r>
            <a:r>
              <a:rPr lang="ru-RU" dirty="0">
                <a:latin typeface="AllodsWest" pitchFamily="2" charset="0"/>
              </a:rPr>
              <a:t>, спальня, чистая или зала. Казачьи курени как правило были деревянными.</a:t>
            </a:r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214314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br>
              <a:rPr lang="ru-RU" sz="4000" dirty="0">
                <a:latin typeface="Bauhaus" pitchFamily="34" charset="0"/>
                <a:cs typeface="Bauhaus" pitchFamily="34" charset="0"/>
              </a:rPr>
            </a:br>
            <a:r>
              <a:rPr lang="ru-RU" sz="3600" dirty="0">
                <a:latin typeface="Bauhaus" pitchFamily="34" charset="0"/>
                <a:cs typeface="Bauhaus" pitchFamily="34" charset="0"/>
              </a:rPr>
              <a:t>Ты послушай, коль не лень </a:t>
            </a:r>
            <a:br>
              <a:rPr lang="ru-RU" sz="3600" dirty="0">
                <a:latin typeface="Bauhaus" pitchFamily="34" charset="0"/>
                <a:cs typeface="Bauhaus" pitchFamily="34" charset="0"/>
              </a:rPr>
            </a:br>
            <a:r>
              <a:rPr lang="ru-RU" sz="3600" dirty="0">
                <a:latin typeface="Bauhaus" pitchFamily="34" charset="0"/>
                <a:cs typeface="Bauhaus" pitchFamily="34" charset="0"/>
              </a:rPr>
              <a:t>Про казачий про курень</a:t>
            </a:r>
            <a:br>
              <a:rPr lang="ru-RU" sz="3600" dirty="0">
                <a:latin typeface="Bauhaus" pitchFamily="34" charset="0"/>
                <a:cs typeface="Bauhaus" pitchFamily="34" charset="0"/>
              </a:rPr>
            </a:br>
            <a:r>
              <a:rPr lang="ru-RU" sz="3600" dirty="0">
                <a:latin typeface="Bauhaus" pitchFamily="34" charset="0"/>
                <a:cs typeface="Bauhaus" pitchFamily="34" charset="0"/>
              </a:rPr>
              <a:t>Ведь не счесть таких дворов</a:t>
            </a:r>
            <a:br>
              <a:rPr lang="ru-RU" sz="3600" dirty="0">
                <a:latin typeface="Bauhaus" pitchFamily="34" charset="0"/>
                <a:cs typeface="Bauhaus" pitchFamily="34" charset="0"/>
              </a:rPr>
            </a:br>
            <a:r>
              <a:rPr lang="ru-RU" sz="3600" dirty="0">
                <a:latin typeface="Bauhaus" pitchFamily="34" charset="0"/>
                <a:cs typeface="Bauhaus" pitchFamily="34" charset="0"/>
              </a:rPr>
              <a:t>Средь казачьих хуторов.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2050" name="Picture 2" descr="C:\Users\Нина\Desktop\казаки\800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381367"/>
            <a:ext cx="3714744" cy="3476633"/>
          </a:xfrm>
          <a:prstGeom prst="rect">
            <a:avLst/>
          </a:prstGeom>
          <a:noFill/>
        </p:spPr>
      </p:pic>
      <p:pic>
        <p:nvPicPr>
          <p:cNvPr id="2052" name="Picture 4" descr="C:\Users\Нина\Desktop\казаки\f_kazachiy-kuren_vilkova_elena_13534946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9" y="3357562"/>
            <a:ext cx="4143372" cy="3500438"/>
          </a:xfrm>
          <a:prstGeom prst="rect">
            <a:avLst/>
          </a:prstGeom>
          <a:noFill/>
        </p:spPr>
      </p:pic>
      <p:pic>
        <p:nvPicPr>
          <p:cNvPr id="7" name="Picture 3" descr="C:\Users\Нина\Desktop\казаки\сел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9" y="2500306"/>
            <a:ext cx="3357586" cy="20859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Bauhaus" pitchFamily="34" charset="0"/>
                <a:cs typeface="Bauhaus" pitchFamily="34" charset="0"/>
              </a:rPr>
              <a:t>В доме горница светла</a:t>
            </a:r>
            <a:br>
              <a:rPr lang="ru-RU" sz="3200" dirty="0">
                <a:latin typeface="Bauhaus" pitchFamily="34" charset="0"/>
                <a:cs typeface="Bauhaus" pitchFamily="34" charset="0"/>
              </a:rPr>
            </a:br>
            <a:r>
              <a:rPr lang="ru-RU" sz="3200" dirty="0">
                <a:latin typeface="Bauhaus" pitchFamily="34" charset="0"/>
                <a:cs typeface="Bauhaus" pitchFamily="34" charset="0"/>
              </a:rPr>
              <a:t>Стол, скобленый добела,</a:t>
            </a:r>
            <a:br>
              <a:rPr lang="ru-RU" sz="3200" dirty="0">
                <a:latin typeface="Bauhaus" pitchFamily="34" charset="0"/>
                <a:cs typeface="Bauhaus" pitchFamily="34" charset="0"/>
              </a:rPr>
            </a:br>
            <a:r>
              <a:rPr lang="ru-RU" sz="3200" dirty="0">
                <a:latin typeface="Bauhaus" pitchFamily="34" charset="0"/>
                <a:cs typeface="Bauhaus" pitchFamily="34" charset="0"/>
              </a:rPr>
              <a:t>Красный угол вспомнить надо</a:t>
            </a:r>
            <a:br>
              <a:rPr lang="ru-RU" sz="3200" dirty="0">
                <a:latin typeface="Bauhaus" pitchFamily="34" charset="0"/>
                <a:cs typeface="Bauhaus" pitchFamily="34" charset="0"/>
              </a:rPr>
            </a:br>
            <a:r>
              <a:rPr lang="ru-RU" sz="3200" dirty="0">
                <a:latin typeface="Bauhaus" pitchFamily="34" charset="0"/>
                <a:cs typeface="Bauhaus" pitchFamily="34" charset="0"/>
              </a:rPr>
              <a:t>В нем иконы и лампада.</a:t>
            </a:r>
          </a:p>
        </p:txBody>
      </p:sp>
      <p:pic>
        <p:nvPicPr>
          <p:cNvPr id="4" name="Содержимое 3" descr="DSC_06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57430"/>
            <a:ext cx="5429256" cy="4500570"/>
          </a:xfrm>
        </p:spPr>
      </p:pic>
      <p:pic>
        <p:nvPicPr>
          <p:cNvPr id="3075" name="Picture 3" descr="C:\Users\Нина\Desktop\казаки\6222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357431"/>
            <a:ext cx="3714744" cy="45005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Здесь в углу стоит кровать.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Ею, наш казак гордится – 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Ведь привез из-за границы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Дед иль прадед казака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Сей трофей издалека</a:t>
            </a:r>
            <a:r>
              <a:rPr lang="ru-RU" sz="2700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Нина\Desktop\казаки\6627789_lar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43158"/>
            <a:ext cx="4714876" cy="4214842"/>
          </a:xfrm>
          <a:prstGeom prst="rect">
            <a:avLst/>
          </a:prstGeom>
          <a:noFill/>
        </p:spPr>
      </p:pic>
      <p:pic>
        <p:nvPicPr>
          <p:cNvPr id="7" name="Picture 3" descr="C:\Users\Нина\Desktop\казаки\ec87f01e821f850e47add944ae7d73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43182"/>
            <a:ext cx="4571999" cy="42148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3857652" cy="6083320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Не кроватка, а картина – 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Тут пуховая перина,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Все под ватным одеялом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Да узорным покрывалом.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В головах, расставив ушки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Пирамидою подушки.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Нам припомнить здесь уместно: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Все – приданое невесты.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Рядом зыбку на крюку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Прикрепили к потолку,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Это место где пока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  <a:t>Спит младенец казака.</a:t>
            </a:r>
            <a:br>
              <a:rPr lang="ru-RU" sz="1400" dirty="0">
                <a:solidFill>
                  <a:srgbClr val="002060"/>
                </a:solidFill>
                <a:latin typeface="Bauhaus" pitchFamily="34" charset="0"/>
                <a:cs typeface="Bauhaus" pitchFamily="34" charset="0"/>
              </a:rPr>
            </a:br>
            <a:endParaRPr lang="ru-RU" sz="1400" dirty="0">
              <a:solidFill>
                <a:srgbClr val="002060"/>
              </a:solidFill>
              <a:latin typeface="Bauhaus" pitchFamily="34" charset="0"/>
              <a:cs typeface="Bauhaus" pitchFamily="34" charset="0"/>
            </a:endParaRPr>
          </a:p>
        </p:txBody>
      </p:sp>
      <p:pic>
        <p:nvPicPr>
          <p:cNvPr id="6" name="Picture 2" descr="C:\Users\Нина\Desktop\казаки\6447190_x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908720"/>
            <a:ext cx="5434418" cy="51694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8197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br>
              <a:rPr lang="ru-RU" sz="31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А как подрастет малец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На коня его отец,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Враз посадит по утру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И прокатит по двору.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Праздник будет, как ни как</a:t>
            </a:r>
            <a:br>
              <a:rPr lang="ru-RU" sz="2700" dirty="0">
                <a:latin typeface="Bauhaus" pitchFamily="34" charset="0"/>
                <a:cs typeface="Bauhaus" pitchFamily="34" charset="0"/>
              </a:rPr>
            </a:br>
            <a:r>
              <a:rPr lang="ru-RU" sz="2700" dirty="0">
                <a:latin typeface="Bauhaus" pitchFamily="34" charset="0"/>
                <a:cs typeface="Bauhaus" pitchFamily="34" charset="0"/>
              </a:rPr>
              <a:t>Ведь в семье растет казак.</a:t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4" name="Содержимое 3" descr="21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14620"/>
            <a:ext cx="3786182" cy="4143380"/>
          </a:xfrm>
        </p:spPr>
      </p:pic>
      <p:pic>
        <p:nvPicPr>
          <p:cNvPr id="6146" name="Picture 2" descr="C:\Users\Нина\Desktop\казаки\c3f5eb1d66400b2ba14e626191bff8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698398"/>
            <a:ext cx="4143372" cy="41596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3391</TotalTime>
  <Words>682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AllodsWest</vt:lpstr>
      <vt:lpstr>Bauhaus</vt:lpstr>
      <vt:lpstr>Calibri</vt:lpstr>
      <vt:lpstr>Constantia</vt:lpstr>
      <vt:lpstr>Times New Roman</vt:lpstr>
      <vt:lpstr>Wingdings 2</vt:lpstr>
      <vt:lpstr>Поток</vt:lpstr>
      <vt:lpstr> ПРОЕКТ «Казачий быт»    </vt:lpstr>
      <vt:lpstr>Введение.</vt:lpstr>
      <vt:lpstr>Презентация PowerPoint</vt:lpstr>
      <vt:lpstr>Презентация PowerPoint</vt:lpstr>
      <vt:lpstr>           Ты послушай, коль не лень  Про казачий про курень Ведь не счесть таких дворов Средь казачьих хуторов. </vt:lpstr>
      <vt:lpstr>В доме горница светла Стол, скобленый добела, Красный угол вспомнить надо В нем иконы и лампада.</vt:lpstr>
      <vt:lpstr>         Здесь в углу стоит кровать. Ею, наш казак гордится –  Ведь привез из-за границы Дед иль прадед казака Сей трофей издалека. </vt:lpstr>
      <vt:lpstr>Не кроватка, а картина –  Тут пуховая перина, Все под ватным одеялом Да узорным покрывалом. В головах, расставив ушки Пирамидою подушки. Нам припомнить здесь уместно: Все – приданое невесты. Рядом зыбку на крюку Прикрепили к потолку, Это место где пока Спит младенец казака. </vt:lpstr>
      <vt:lpstr>    А как подрастет малец На коня его отец, Враз посадит по утру И прокатит по двору. Праздник будет, как ни как Ведь в семье растет казак. </vt:lpstr>
      <vt:lpstr>Презентация PowerPoint</vt:lpstr>
      <vt:lpstr>Дед теперь покажет внуку Всю казачую науку: Как рубить, колоть, стрелять, Без седла верхом скакать. Как в степи найти пути, Чтоб не сбиться и пройти. Дед научит, дед покажет, И о подвигах расскажет. Чтоб едва настанет время Внук поставит ногу в стремя, И отправится в поход Защищать родной народ.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Татьяна Перегудова</cp:lastModifiedBy>
  <cp:revision>155</cp:revision>
  <dcterms:created xsi:type="dcterms:W3CDTF">2018-11-11T17:30:04Z</dcterms:created>
  <dcterms:modified xsi:type="dcterms:W3CDTF">2023-04-11T06:39:21Z</dcterms:modified>
</cp:coreProperties>
</file>