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377CFD3-E92B-4E38-8EEF-D4EA8B736DE5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>
            <a:defPPr/>
          </a:lstStyle>
          <a:p>
            <a:pPr/>
            <a:fld id="{7154B458-AC0A-4480-A64D-611CA67C25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8456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377CFD3-E92B-4E38-8EEF-D4EA8B736DE5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154B458-AC0A-4480-A64D-611CA67C25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41043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>
            <a:fillRect/>
          </a:stretch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B377CFD3-E92B-4E38-8EEF-D4EA8B736DE5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/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/>
            <a:fld id="{7154B458-AC0A-4480-A64D-611CA67C25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70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2F7EC-2816-4C82-985E-956AC6186F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r>
              <a:rPr lang="ru-RU"/>
              <a:t>     Мастер класс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1617FD-9F94-4FB1-A9B7-613B27580A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97545"/>
          </a:xfrm>
        </p:spPr>
        <p:txBody>
          <a:bodyPr>
            <a:normAutofit fontScale="92500" lnSpcReduction="20000"/>
          </a:bodyPr>
          <a:lstStyle>
            <a:defPPr/>
          </a:lstStyle>
          <a:p>
            <a:r>
              <a:rPr lang="ru-RU" sz="3900" i="1">
                <a:latin typeface="Times New Roman" panose="02020603050405020304" pitchFamily="18" charset="0"/>
                <a:cs typeface="Times New Roman" panose="02020603050405020304" pitchFamily="18" charset="0"/>
              </a:rPr>
              <a:t>«Ракета из цветной бумаги и картонной втулки»</a:t>
            </a:r>
            <a:endParaRPr lang="ru-RU" sz="3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/>
          </a:p>
          <a:p>
            <a:pPr algn="r"/>
            <a:endParaRPr lang="ru-RU" sz="2000"/>
          </a:p>
          <a:p>
            <a:pPr algn="r"/>
            <a:endParaRPr lang="ru-RU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группы №5: Татарян Е.В.</a:t>
            </a:r>
          </a:p>
        </p:txBody>
      </p:sp>
    </p:spTree>
    <p:extLst>
      <p:ext uri="{BB962C8B-B14F-4D97-AF65-F5344CB8AC3E}">
        <p14:creationId xmlns:p14="http://schemas.microsoft.com/office/powerpoint/2010/main" val="225646397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88BE7-0C26-4FF5-B3E2-F2EA62BEF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252" y="2779093"/>
            <a:ext cx="8136835" cy="1049235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Одну сторону этих квадратов слегка загибаем (она требуется для фиксации их к основанию работы), а после этого, оставшуюся часть срезаем под углом, чтобы получился треугольник.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06B3FDC8-6756-41CF-AA68-9F7972B51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835" y="2108890"/>
            <a:ext cx="3750363" cy="4037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549212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785DB-C62A-4E3B-B796-0AF325EFA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6" y="2444476"/>
            <a:ext cx="7951304" cy="1049235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Приклеиваем эти нижние элементы к ракете.</a:t>
            </a:r>
            <a:b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 приклеить иллюминаторы. Для них используем несколько кружочков, вырезанных из розовых листов, а затем приклеиваем их. </a:t>
            </a:r>
            <a:b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Наша ракета готова!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A00DAB4-ACE3-4B17-87CE-85C5662BCF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853754"/>
            <a:ext cx="3644347" cy="4037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681576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BA9D8-23E5-4996-A899-0073C9FEA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2904382"/>
            <a:ext cx="9603275" cy="1049235"/>
          </a:xfrm>
        </p:spPr>
        <p:txBody>
          <a:bodyPr/>
          <a:lstStyle>
            <a:defPPr/>
          </a:lstStyle>
          <a:p>
            <a:pPr algn="ctr"/>
            <a:r>
              <a:rPr lang="ru-RU" err="1"/>
              <a:t>СПАСиБО ЗА ВНИМАНИЕ!!!!</a:t>
            </a:r>
          </a:p>
        </p:txBody>
      </p:sp>
    </p:spTree>
    <p:extLst>
      <p:ext uri="{BB962C8B-B14F-4D97-AF65-F5344CB8AC3E}">
        <p14:creationId xmlns:p14="http://schemas.microsoft.com/office/powerpoint/2010/main" val="106802416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3D9ED-D6B5-4651-9D6A-B739D1A2B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/>
          </a:lstStyle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 дню «Космонавтики» с детьми можно сделать ракету из цветной бумаги и картонной втулки.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704ACFB4-5042-481B-B682-6B27F2DAA1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825" y="2016124"/>
            <a:ext cx="4664765" cy="392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9786771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04C07-7033-45D6-A97B-7132936B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804519"/>
            <a:ext cx="10524767" cy="3727724"/>
          </a:xfrm>
        </p:spPr>
        <p:txBody>
          <a:bodyPr>
            <a:normAutofit/>
          </a:bodyPr>
          <a:lstStyle>
            <a:defPPr/>
          </a:lstStyle>
          <a:p>
            <a:r>
              <a:rPr lang="ru-RU"/>
              <a:t>        </a:t>
            </a:r>
            <a:br>
              <a:rPr lang="ru-RU"/>
            </a:br>
            <a:r>
              <a:rPr lang="ru-RU"/>
              <a:t>        Материалы: </a:t>
            </a:r>
            <a:br>
              <a:rPr lang="ru-RU"/>
            </a:br>
            <a:br>
              <a:rPr lang="ru-RU"/>
            </a:br>
            <a:br>
              <a:rPr lang="ru-RU"/>
            </a:b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-картонная втулка;</a:t>
            </a:r>
            <a:b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-бумага фиолетового и розового цвета;</a:t>
            </a:r>
            <a:b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-клей;</a:t>
            </a:r>
            <a:b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-ножницы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AE53DF-6800-4131-B7EF-FC892EB9B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817" y="2172389"/>
            <a:ext cx="5261114" cy="3881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651231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FD3002-2EFB-45F1-9C90-02442D3668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42" y="2080592"/>
            <a:ext cx="4213175" cy="35753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616D8-0BF7-4E55-AE15-3E591AC12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3217" y="804519"/>
            <a:ext cx="6681637" cy="1049235"/>
          </a:xfrm>
        </p:spPr>
        <p:txBody>
          <a:bodyPr>
            <a:normAutofit fontScale="90000"/>
          </a:bodyPr>
          <a:lstStyle>
            <a:defPPr/>
          </a:lstStyle>
          <a:p>
            <a:pPr algn="r"/>
            <a:br>
              <a:rPr lang="ru-RU"/>
            </a:br>
            <a:r>
              <a:rPr lang="ru-RU"/>
              <a:t>Ход занятия:</a:t>
            </a:r>
            <a:br>
              <a:rPr lang="ru-RU"/>
            </a:br>
            <a:br>
              <a:rPr lang="ru-RU"/>
            </a:br>
            <a:b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поделки станет картонная втулка. </a:t>
            </a:r>
            <a:b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Но начнём работу с создания верхней части летательного аппарата, её мы сделаем из розовой бумаги.</a:t>
            </a:r>
            <a:b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 Сначала вырезаем большой полукруг, а потом из него сворачиваем конус.</a:t>
            </a:r>
            <a:b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  При этом следим за тем, чтобы основание конуса было  чуть шире диаметра картонной втулки.  </a:t>
            </a:r>
            <a:b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Края конуса подклеиваем.</a:t>
            </a:r>
          </a:p>
        </p:txBody>
      </p:sp>
    </p:spTree>
    <p:extLst>
      <p:ext uri="{BB962C8B-B14F-4D97-AF65-F5344CB8AC3E}">
        <p14:creationId xmlns:p14="http://schemas.microsoft.com/office/powerpoint/2010/main" val="173878130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7426E-7E91-4FF7-88D8-BDED566E1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91" y="2712832"/>
            <a:ext cx="7930961" cy="878507"/>
          </a:xfrm>
        </p:spPr>
        <p:txBody>
          <a:bodyPr>
            <a:normAutofit/>
          </a:bodyPr>
          <a:lstStyle>
            <a:defPPr/>
          </a:lstStyle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Ножницами в нижней части розового конуса выполняем надрезы.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6ACD1B-797C-481C-9674-86012C7B6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862" y="2016125"/>
            <a:ext cx="3684104" cy="4037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828163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57932-E455-4B84-98E8-4A95CA899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39" y="2950885"/>
            <a:ext cx="7400875" cy="1183308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 счёт этих надрезов ровнее закрепляем верхнюю часть на картонном основании. Делаем это с помощью клея.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AEA54E-DE12-4B74-BDF5-7D12091F3D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497" y="2214907"/>
            <a:ext cx="3650636" cy="383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414873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50014-3B47-4058-BDF3-7B745969B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72" y="2904382"/>
            <a:ext cx="8514056" cy="1049235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Берём фиолетовый лист, который предназначен для основной части ракеты. Вырезаем из него прямоугольник, соответствующий по размерам высоте и окружности картонной втулки.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701BA8-B5E4-4ABB-B452-8927B47205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956" y="2159136"/>
            <a:ext cx="2607443" cy="3894345"/>
          </a:xfrm>
        </p:spPr>
      </p:pic>
    </p:spTree>
    <p:extLst>
      <p:ext uri="{BB962C8B-B14F-4D97-AF65-F5344CB8AC3E}">
        <p14:creationId xmlns:p14="http://schemas.microsoft.com/office/powerpoint/2010/main" val="337873877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9464EF-F03F-4D9E-ACEB-7B0C26D75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85" y="2764078"/>
            <a:ext cx="7527694" cy="1049235"/>
          </a:xfrm>
        </p:spPr>
        <p:txBody>
          <a:bodyPr>
            <a:normAutofit/>
          </a:bodyPr>
          <a:lstStyle>
            <a:defPPr/>
          </a:lstStyle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Приклеиваем эту фиолетовую заготовку к главной части поделки.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6522FD-85F4-4084-AA77-76F7B9DE0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782" y="2016125"/>
            <a:ext cx="3800139" cy="4037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7805075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42BFCF-0001-4AB7-9AAF-32D6BEC4B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98" y="2665482"/>
            <a:ext cx="7480387" cy="1049235"/>
          </a:xfrm>
        </p:spPr>
        <p:txBody>
          <a:bodyPr>
            <a:normAutofit/>
          </a:bodyPr>
          <a:lstStyle>
            <a:defPPr/>
          </a:lstStyle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Займёмся нижними элементами. Для них готовим три небольших квадрата, вырезанные из розового листа.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B2C8B8-24B7-45B0-8055-78E00E0A1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88" y="2029377"/>
            <a:ext cx="3843130" cy="4024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171326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Gallery</Template>
  <Company/>
  <PresentationFormat>Широкоэкранный</PresentationFormat>
  <Paragraphs>14</Paragraphs>
  <Slides>12</Slides>
  <Notes>0</Notes>
  <TotalTime>55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6">
      <vt:lpstr>Arial</vt:lpstr>
      <vt:lpstr>Gill Sans MT</vt:lpstr>
      <vt:lpstr>Times New Roman</vt:lpstr>
      <vt:lpstr>Галерея</vt:lpstr>
      <vt:lpstr>     Мастер класс </vt:lpstr>
      <vt:lpstr>Ко дню «Космонавтики» с детьми можно сделать ракету из цветной бумаги и картонной втулки.</vt:lpstr>
      <vt:lpstr>                Материалы: -картонная втулка;-бумага фиолетового и розового цвета;-клей;-ножницы</vt:lpstr>
      <vt:lpstr>Ход занятия:Основой поделки станет картонная втулка. Но начнём работу с создания верхней части летательного аппарата, её мы сделаем из розовой бумаги. Сначала вырезаем большой полукруг, а потом из него сворачиваем конус.  При этом следим за тем, чтобы основание конуса было  чуть шире диаметра картонной втулки.  Края конуса подклеиваем.</vt:lpstr>
      <vt:lpstr>Ножницами в нижней части розового конуса выполняем надрезы.</vt:lpstr>
      <vt:lpstr>За счёт этих надрезов ровнее закрепляем верхнюю часть на картонном основании. Делаем это с помощью клея.</vt:lpstr>
      <vt:lpstr>Берём фиолетовый лист, который предназначен для основной части ракеты. Вырезаем из него прямоугольник, соответствующий по размерам высоте и окружности картонной втулки.</vt:lpstr>
      <vt:lpstr>Приклеиваем эту фиолетовую заготовку к главной части поделки.</vt:lpstr>
      <vt:lpstr>Займёмся нижними элементами. Для них готовим три небольших квадрата, вырезанные из розового листа.</vt:lpstr>
      <vt:lpstr>Одну сторону этих квадратов слегка загибаем (она требуется для фиксации их к основанию работы), а после этого, оставшуюся часть срезаем под углом, чтобы получился треугольник.</vt:lpstr>
      <vt:lpstr>Приклеиваем эти нижние элементы к ракете.Осталось приклеить иллюминаторы. Для них используем несколько кружочков, вырезанных из розовых листов, а затем приклеиваем их. Наша ракета готова!</vt:lpstr>
      <vt:lpstr>СПАСиБО ЗА ВНИМАНИЕ!!!!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Мастер класс</dc:title>
  <dc:creator>Олег</dc:creator>
  <cp:lastModifiedBy>Олег</cp:lastModifiedBy>
  <cp:revision>13</cp:revision>
  <dcterms:created xsi:type="dcterms:W3CDTF">2020-04-13T06:53:02Z</dcterms:created>
  <dcterms:modified xsi:type="dcterms:W3CDTF">2023-04-11T12:53:01Z</dcterms:modified>
</cp:coreProperties>
</file>