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5BEB-1D1D-4EF2-A02D-A995BFB7E46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EDAC-FA51-44F0-9012-1129B3EC8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866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5BEB-1D1D-4EF2-A02D-A995BFB7E46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EDAC-FA51-44F0-9012-1129B3EC8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234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5BEB-1D1D-4EF2-A02D-A995BFB7E46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EDAC-FA51-44F0-9012-1129B3EC8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95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5BEB-1D1D-4EF2-A02D-A995BFB7E46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EDAC-FA51-44F0-9012-1129B3EC8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67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5BEB-1D1D-4EF2-A02D-A995BFB7E46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EDAC-FA51-44F0-9012-1129B3EC8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598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5BEB-1D1D-4EF2-A02D-A995BFB7E46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EDAC-FA51-44F0-9012-1129B3EC8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981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5BEB-1D1D-4EF2-A02D-A995BFB7E46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EDAC-FA51-44F0-9012-1129B3EC8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706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5BEB-1D1D-4EF2-A02D-A995BFB7E46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EDAC-FA51-44F0-9012-1129B3EC8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648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5BEB-1D1D-4EF2-A02D-A995BFB7E46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EDAC-FA51-44F0-9012-1129B3EC8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532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5BEB-1D1D-4EF2-A02D-A995BFB7E46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EDAC-FA51-44F0-9012-1129B3EC8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13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5BEB-1D1D-4EF2-A02D-A995BFB7E46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EDAC-FA51-44F0-9012-1129B3EC8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04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B5BEB-1D1D-4EF2-A02D-A995BFB7E46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7EDAC-FA51-44F0-9012-1129B3EC8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97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29051" y="2518982"/>
            <a:ext cx="8538949" cy="1323439"/>
          </a:xfrm>
          <a:prstGeom prst="rect">
            <a:avLst/>
          </a:prstGeom>
          <a:solidFill>
            <a:srgbClr val="FF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ru-RU" sz="4000" dirty="0" smtClean="0"/>
              <a:t>По дороге знаний смело путь держи,</a:t>
            </a:r>
          </a:p>
          <a:p>
            <a:r>
              <a:rPr lang="ru-RU" sz="4000" dirty="0" smtClean="0"/>
              <a:t>Даже, если трудно, ты вперед иди!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74766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24000" y="1472148"/>
            <a:ext cx="6238555" cy="3785652"/>
          </a:xfrm>
          <a:prstGeom prst="rect">
            <a:avLst/>
          </a:prstGeom>
          <a:solidFill>
            <a:srgbClr val="FFCC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2</a:t>
            </a: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·4, 4·2, 1·4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2·7, 7·2, 1·14</a:t>
            </a:r>
          </a:p>
          <a:p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2·2, 1·4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2·10, 10·10, 1·10</a:t>
            </a:r>
            <a:endParaRPr lang="ru-RU" sz="6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316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90716" y="1692356"/>
            <a:ext cx="6096000" cy="2616870"/>
          </a:xfrm>
          <a:prstGeom prst="rect">
            <a:avLst/>
          </a:prstGeom>
          <a:solidFill>
            <a:srgbClr val="FFCC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План:</a:t>
            </a:r>
          </a:p>
          <a:p>
            <a:pPr marL="685800" indent="-6858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Вспомним…</a:t>
            </a:r>
            <a:endParaRPr lang="ru-RU" sz="4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Закрепим…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764211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40809" y="744514"/>
            <a:ext cx="10010633" cy="5108065"/>
          </a:xfrm>
          <a:prstGeom prst="rect">
            <a:avLst/>
          </a:prstGeom>
          <a:solidFill>
            <a:srgbClr val="FFCC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План: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4200" dirty="0" smtClean="0"/>
              <a:t>Вспомним </a:t>
            </a:r>
            <a:r>
              <a:rPr lang="ru-RU" sz="4200" dirty="0"/>
              <a:t>алгоритмы </a:t>
            </a:r>
            <a:r>
              <a:rPr lang="ru-RU" sz="4200" dirty="0" smtClean="0"/>
              <a:t>решения уравнений </a:t>
            </a:r>
            <a:r>
              <a:rPr lang="ru-RU" sz="4200" dirty="0"/>
              <a:t>на сложение, вычитание, умножение и </a:t>
            </a:r>
            <a:r>
              <a:rPr lang="ru-RU" sz="4200" dirty="0" smtClean="0"/>
              <a:t>деление.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4200" dirty="0" smtClean="0"/>
              <a:t>Закрепим </a:t>
            </a:r>
            <a:r>
              <a:rPr lang="ru-RU" sz="4200" dirty="0"/>
              <a:t>алгоритм решения уравнений на сложение, вычитание, умножение и </a:t>
            </a:r>
            <a:r>
              <a:rPr lang="ru-RU" sz="4200" dirty="0" smtClean="0"/>
              <a:t>деление.</a:t>
            </a:r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val="400251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20412" y="1468706"/>
            <a:ext cx="6491785" cy="2800767"/>
          </a:xfrm>
          <a:prstGeom prst="rect">
            <a:avLst/>
          </a:prstGeom>
          <a:solidFill>
            <a:srgbClr val="FFCC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ru-RU" sz="4400" dirty="0" smtClean="0"/>
              <a:t>Ветер дует нам в лицо </a:t>
            </a:r>
          </a:p>
          <a:p>
            <a:r>
              <a:rPr lang="ru-RU" sz="4400" dirty="0" smtClean="0"/>
              <a:t>Закачалось деревцо </a:t>
            </a:r>
          </a:p>
          <a:p>
            <a:r>
              <a:rPr lang="ru-RU" sz="4400" dirty="0" smtClean="0"/>
              <a:t>Ветерок все тише, тише </a:t>
            </a:r>
          </a:p>
          <a:p>
            <a:r>
              <a:rPr lang="ru-RU" sz="4400" dirty="0" smtClean="0"/>
              <a:t>Деревцо все выше, выше </a:t>
            </a:r>
            <a:endParaRPr lang="ru-RU" sz="4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897" y="5158295"/>
            <a:ext cx="10934235" cy="1589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550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9108" y="1122363"/>
            <a:ext cx="6843493" cy="515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663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8792" y="989948"/>
            <a:ext cx="9804948" cy="41723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93678" y="2324765"/>
            <a:ext cx="23987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Х =  32 : 8</a:t>
            </a:r>
          </a:p>
          <a:p>
            <a:r>
              <a:rPr lang="ru-RU" sz="4000" u="sng" dirty="0" smtClean="0"/>
              <a:t>Х  =  4</a:t>
            </a:r>
          </a:p>
          <a:p>
            <a:r>
              <a:rPr lang="ru-RU" sz="4000" dirty="0" smtClean="0"/>
              <a:t>8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·4=32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32=32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254388" y="2330722"/>
            <a:ext cx="268860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Х  =  7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· 4</a:t>
            </a:r>
          </a:p>
          <a:p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=  2  8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:  7  = 4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4=4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283721" y="2330722"/>
            <a:ext cx="282412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Х =  2 0: 4</a:t>
            </a:r>
          </a:p>
          <a:p>
            <a:r>
              <a:rPr lang="ru-RU" sz="4000" u="sng" dirty="0" smtClean="0"/>
              <a:t>Х =  5</a:t>
            </a:r>
          </a:p>
          <a:p>
            <a:r>
              <a:rPr lang="ru-RU" sz="4000" dirty="0" smtClean="0"/>
              <a:t>20:  5 = 4</a:t>
            </a:r>
          </a:p>
          <a:p>
            <a:r>
              <a:rPr lang="ru-RU" sz="4000" dirty="0"/>
              <a:t> </a:t>
            </a:r>
            <a:r>
              <a:rPr lang="ru-RU" sz="4000" dirty="0" smtClean="0"/>
              <a:t>       4 = 4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689910" y="1491696"/>
            <a:ext cx="272956" cy="405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611133" y="1518993"/>
            <a:ext cx="272956" cy="405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592939" y="1340425"/>
            <a:ext cx="15149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Х      4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502556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132</Words>
  <Application>Microsoft Office PowerPoint</Application>
  <PresentationFormat>Широкоэкранный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5</cp:revision>
  <dcterms:created xsi:type="dcterms:W3CDTF">2023-04-06T18:37:20Z</dcterms:created>
  <dcterms:modified xsi:type="dcterms:W3CDTF">2023-04-06T19:27:09Z</dcterms:modified>
</cp:coreProperties>
</file>