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6BF9B5-7FCD-4F71-AD1D-696E39C73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65C09A4-7E60-4AEB-8617-11D61D97A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C3F8782-B313-48CB-B6A4-E5510845A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5CBE2F2-9020-41B2-81F2-82A8AB266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9D54879-F455-482A-970C-8B1E6A9FD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491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924EB0-696A-441E-B541-31FC60D46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A50D06E-5A03-4242-B853-D6858558C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D90C369-92E1-486F-9CB5-CDC7DD845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E1EE9C2-2F99-4A39-9675-38CF55041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C1C531C-CF54-432D-8456-5F83F23A3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559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3B04A58A-C677-490D-9B18-CD8948E87B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5E9B387-9B31-4E83-9CAD-080D7C9D19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E4F81BC-BE83-46AC-8B84-E94F0D07C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9FF3008-9965-4DB1-B75F-DE590AE86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7CCF65-45E4-41D0-83D4-09D7126BB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12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3EC5E1-88A0-4EAF-BDFA-9BBCA4F88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E8650C3-3A3C-434B-83A1-720781D8F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03D8C1B-7407-47C7-B3A2-DD07EAF0E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884FBD9-BF16-4467-9C48-90F2CA612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323824A-F136-493A-A553-AC655664A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67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5E6A75-E58E-41DA-9CB2-E9F6D3AD5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207DBE9-20F9-4D12-B83B-00240E7C7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B6F84BF-A218-47BB-8E3B-BC4B7BA9B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9F327A7-ECC8-49E0-BF9D-53843FE6D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0CABB0E-3F39-464F-8763-0CEA6EAEB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0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B24549-1209-4F28-A37D-1D5D83568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E574DAA-A541-414E-8396-9485E20716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B655395-5AA8-4E28-82F6-1C71F833AE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5CB1689-AB5E-428F-A3D6-C3768BABA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0F9A2E6-33BC-401C-B280-B0C1BE2D6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81FB736-8015-4F23-B33E-1944D4C07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32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392443-71FA-458D-8895-E8B14D21A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D1552E6-2865-4F01-8BAA-FDD127884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EE215FE-5DFD-4717-B56C-329C19192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7AEDD78-7730-4F92-A012-31AAD0438E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D04DD8D9-2D98-4607-A3C5-8E90CAED48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98FEE049-4598-4C83-83B3-F804E05F6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342749E-147E-4196-8866-864C17C23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AD235BD-FA36-4F47-882D-9E7621BF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719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6197C0-9975-4AC2-900B-8FC95463E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203C723-26D1-4534-B252-ECFDBF8AF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8C45249-8A46-4254-A6D6-7D5BC2A83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6B0EF82-7296-4E08-A613-82352A98C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651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F539FFA-D754-4FC8-9AD3-0A2507F79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0A561A1-BD9D-4E94-B840-5F4192E4C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17D2F4F-1E68-4702-8E5C-F79DB92D5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04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AD4153-B1A3-4EAB-A90B-B7DE709C7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3FC2F1-8B54-4956-80DA-288C59ACB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2E9A3C1-3E74-4A16-8C28-7FD0ADA14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43DE7CD-7A39-46FE-8D4D-B023686B8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CBB7332-09BE-44F9-A11E-C0A7DAD00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4C4C314-8E6F-44E3-AA7D-94E2321BA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426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1EF67F-6938-4BD3-A7A1-89664F24F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288CEF4-309E-4A1B-B6FD-0000AF3421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83058FB-C778-4B90-8E19-236FF1FFB9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A9B2CD1-D104-42C1-A13C-9959D0508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74433A5-9E59-41FF-8BBD-936AF7704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8237C56-F249-496B-AEDC-7374AA008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0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E38DDE-1AA1-4013-9F9F-07AB95910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BA90E8A-CB61-49C5-9EA8-06D818024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0E4FC88-ECDB-433A-82A8-9EF909D554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FF2D1-0CC3-4C65-8F4A-EC93A3957E88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1C06F4D-38F6-4F61-B70D-69B518CB8B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343A1E0-F4CA-4D74-9A04-5135A6BC5A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6990B-F0B8-47E6-9754-810CB5874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66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D0C49E-523C-4472-AD43-852A59ED4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1809" y="1600200"/>
            <a:ext cx="8057322" cy="99612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Мировое хозяйство и география основных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отраслей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615C063-377F-4281-AFC0-42BBBDF19F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7325"/>
            <a:ext cx="9144000" cy="1655762"/>
          </a:xfrm>
        </p:spPr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рчаткина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М.В</a:t>
            </a: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29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8F3D73-8815-4A98-B045-51A16F3D7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Мировое хозяйство – это исторически сложившаяся совокупность национальных хозяйств всех стран мира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связанных между собой всемирными экономическими отношениями.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83EDAD6-0DA7-4D35-86E6-F0F2C0E59A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97659" y="1505134"/>
            <a:ext cx="11996681" cy="5495538"/>
          </a:xfrm>
        </p:spPr>
      </p:pic>
    </p:spTree>
    <p:extLst>
      <p:ext uri="{BB962C8B-B14F-4D97-AF65-F5344CB8AC3E}">
        <p14:creationId xmlns:p14="http://schemas.microsoft.com/office/powerpoint/2010/main" val="437661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595A4D-06D8-4A98-9BCB-DE698EB18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сформировалось мировое хозяйство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53395CC-258F-4BB0-B384-C28040E45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учёные говорят о пяти циклах и трёх стадиях развития мирового хозяйства. Русским экономистом Н.Д. Кондратьевым была разработана теория длинных волн, согласно которой экономические циклы продолжаются 30-70-лет и оканчиваются экономическим кризисом, связанным с появлением новых технологий. В результате преодоления кризиса экономика выходит на более высокий уровень развития.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стадии: доиндустриальная, индустриальная и постиндустриальная, две последних  начинались с промышленных революций, характеризовали собой качественно новый уровень развития технологий и организационных форм.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16 веке образовался мировой рынок, который охватил почти все страны мира. Однако стадии индустриального развития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морского и железнодорожного транспорта в 19 веке.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крупной машинной индустрии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6606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CC77DF-8101-4C72-9D62-FDF265EEB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Сектора мирового хозяйства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1EEAD50-6A4F-408A-A9E2-21AC941DC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Аграрное хозяйство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от нового каменного века (неолит, 5-3 тыс. лет до н.э.) до раннего нового времени (1/2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XVI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XVII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По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прежнему человек обеспечивал себя продуктами питания. Возник новый вид деятельности –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производительный. Основной отраслью является сельское хозяйство. Ремесло и торговля обслуживали его. При возникновении имущественного неравенства и эксплуатации человека человеком, для него характерны формы общественного устройства – рабовладельческий и феодальный. 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Индустриальное хозяйство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(70-80-е годы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XVIII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века) завершилось через 200 лет. Основная отрасль –промышленность. Производство новых видов товаров и услуг привело к формированию общества потребления.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Постиндустриальное хозяйство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(70-е года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 продолжается до наших дней). Основная черта - развитие сферы услуг, по сравнению с которой промышленность и сельское хозяйство отступает на второй план. Основным видом внутри самой сферы услуг становится финансовая деятельность. В наше время суммарный объем операции в финансовой сфере в 10 раз больше, чем объем всех производимых товаров и услуг.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638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5152A7-5DD6-4D86-89A1-9954AF7D5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0579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Аграрная структура хозяйства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73E5921-7648-46C5-9ACC-F532DB6FB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5704"/>
            <a:ext cx="10515600" cy="14211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аграрной структуре хозяйства основным источником материальных благ является сельское хозяйство и смежные с ним отрасли. Такая структура хозяйства преобладает в менее развитых странах Африки и Юго-Восточной Азии. В структуре ВВП Сомали, Танзании, России, Украины на долю сельского хозяйства приходится более 50%. Страны, где доля занятости населения в сельском хозяйстве 50% или более, называются аграрные.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CDFF46A0-58C6-4503-804B-682DDD8FE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036" y="2994992"/>
            <a:ext cx="8176590" cy="386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730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56AB7B-0DC8-49AD-BA1E-3F91F52AD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091"/>
            <a:ext cx="10515600" cy="779464"/>
          </a:xfrm>
        </p:spPr>
        <p:txBody>
          <a:bodyPr>
            <a:noAutofit/>
          </a:bodyPr>
          <a:lstStyle/>
          <a:p>
            <a:pPr algn="ctr"/>
            <a:r>
              <a:rPr lang="en-US" sz="2400" i="0" dirty="0">
                <a:solidFill>
                  <a:srgbClr val="333333"/>
                </a:solidFill>
                <a:effectLst/>
                <a:latin typeface="YS Text"/>
              </a:rPr>
              <a:t>     </a:t>
            </a:r>
            <a:r>
              <a:rPr lang="ru-RU" sz="24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Индустриальное структура хозяйства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21129E2-1C8A-4D96-8BE5-9D08F43F9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2555"/>
            <a:ext cx="10515600" cy="1911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Индустриальная структура хозяйства сложилась после промышленных переворотов второй половины 18 – первой половины 19 веков. Основной источник ВВП промышленность. На пример: некоторые страны СНГ, Восточной Европы, Балтии, Азии и Латинской Америки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доля занятости населения в промышленности более или равно 30%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называются индустриальными. Эта структура государства преобладает в таких странах как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Аргентина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Чили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Болгария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Беларусь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Чехия и т.д.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3F4D7654-0578-48FB-828E-FEE456A79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886" y="2844043"/>
            <a:ext cx="6758609" cy="398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144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E877DA-08D8-45C3-A83F-998347173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Постиндустриальная структура хозяйства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BC019C1-2D21-40C2-876A-2D88BE793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0" i="0" dirty="0">
                <a:solidFill>
                  <a:srgbClr val="333333"/>
                </a:solidFill>
                <a:effectLst/>
                <a:latin typeface="YS Text"/>
              </a:rPr>
              <a:t> </a:t>
            </a:r>
            <a:r>
              <a:rPr lang="ru-RU" sz="20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Постиндустриальная структура хозяйства </a:t>
            </a:r>
            <a:r>
              <a:rPr lang="en-US" sz="200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хозяйства, для которой характерно изменение пропорций между производственной и непроизводственной сферами в пользу последней. При этом процесс повышения удельного веса промышленности уступает место сокращению ее доли, а затем и абсолютной численности занятых в индустриальном секторе хозяйства. Одновременно происходит рост сферы услуг, науки, образования, культуры.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структура государства преобладает в таких странах как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Великобритания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Китай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Франция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Бельгия.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854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9E6722-DA7C-4A17-9B4B-5F533A0FD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 flipV="1">
            <a:off x="13434389" y="6858000"/>
            <a:ext cx="45719" cy="134936"/>
          </a:xfrm>
        </p:spPr>
        <p:txBody>
          <a:bodyPr>
            <a:normAutofit/>
          </a:bodyPr>
          <a:lstStyle/>
          <a:p>
            <a:r>
              <a:rPr lang="ru-RU" sz="100" dirty="0"/>
              <a:t>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84AFCDA-8634-40F0-9F2C-0EF81164F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931" y="490330"/>
            <a:ext cx="10515600" cy="24118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Глобализация мировой экономики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процесс взаимопроникновения и срастания большинства стран мира в единое мировое хозяйство. Выражается в концентрации капитала, в образовании мощных корпорации и финансово–промышленных групп, которые могут выйти на мировой уровень. 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Транснациональные корпорации (ТНК)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крупные компании, имеющие разветвлённую сеть предприятий за пределами страны.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Любая компания стремится к расширению сферы своей деятельности, к захвату все новых рынков сбыта в других странах</a:t>
            </a:r>
            <a:r>
              <a:rPr lang="ru-RU" sz="2000" dirty="0"/>
              <a:t>.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0584A79F-00C7-4319-A972-01408F00F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843" y="3286539"/>
            <a:ext cx="7447722" cy="3571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3996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552</Words>
  <Application>Microsoft Office PowerPoint</Application>
  <PresentationFormat>Произвольный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Мировое хозяйство и география основных   отраслей </vt:lpstr>
      <vt:lpstr>     Мировое хозяйство – это исторически сложившаяся совокупность национальных хозяйств всех стран мира, связанных между собой всемирными экономическими отношениями.</vt:lpstr>
      <vt:lpstr>     Как сформировалось мировое хозяйство?</vt:lpstr>
      <vt:lpstr>     Сектора мирового хозяйства</vt:lpstr>
      <vt:lpstr>     Аграрная структура хозяйства</vt:lpstr>
      <vt:lpstr>     Индустриальное структура хозяйства</vt:lpstr>
      <vt:lpstr>     Постиндустриальная структура хозяйства</vt:lpstr>
      <vt:lpstr>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Мировое хозяйство и география основных отраслей </dc:title>
  <dc:creator>Alert</dc:creator>
  <cp:lastModifiedBy>географы</cp:lastModifiedBy>
  <cp:revision>12</cp:revision>
  <dcterms:created xsi:type="dcterms:W3CDTF">2023-02-12T08:13:04Z</dcterms:created>
  <dcterms:modified xsi:type="dcterms:W3CDTF">2023-04-04T09:18:45Z</dcterms:modified>
</cp:coreProperties>
</file>