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5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B9DFCA-89BE-49B4-8A38-B1A2D271A8B7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90A6C5-9CA9-42F0-B161-ADAFF9086F2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851648" cy="3065512"/>
          </a:xfrm>
        </p:spPr>
        <p:txBody>
          <a:bodyPr>
            <a:noAutofit/>
          </a:bodyPr>
          <a:lstStyle/>
          <a:p>
            <a:pPr marL="365125" indent="-255588" algn="ctr">
              <a:defRPr/>
            </a:pPr>
            <a:r>
              <a:rPr lang="ru-RU" sz="3600" dirty="0">
                <a:solidFill>
                  <a:schemeClr val="tx1">
                    <a:lumMod val="95000"/>
                  </a:schemeClr>
                </a:solidFill>
                <a:effectLst/>
              </a:rPr>
              <a:t>«Использование </a:t>
            </a:r>
            <a:r>
              <a:rPr lang="ru-RU" sz="3600" dirty="0" err="1">
                <a:solidFill>
                  <a:schemeClr val="tx1">
                    <a:lumMod val="95000"/>
                  </a:schemeClr>
                </a:solidFill>
                <a:effectLst/>
              </a:rPr>
              <a:t>здоровьесберегающих</a:t>
            </a:r>
            <a:r>
              <a:rPr lang="ru-RU" sz="3600" dirty="0">
                <a:solidFill>
                  <a:schemeClr val="tx1">
                    <a:lumMod val="95000"/>
                  </a:schemeClr>
                </a:solidFill>
                <a:effectLst/>
              </a:rPr>
              <a:t> технологий в условиях введения ФГОС в дошкольные организации» </a:t>
            </a:r>
            <a:r>
              <a:rPr lang="ru-RU" sz="3600" dirty="0">
                <a:solidFill>
                  <a:schemeClr val="tx1">
                    <a:lumMod val="95000"/>
                  </a:schemeClr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ru-RU" sz="3600" dirty="0">
                <a:solidFill>
                  <a:schemeClr val="tx1">
                    <a:lumMod val="95000"/>
                  </a:schemeClr>
                </a:solidFill>
                <a:effectLst/>
                <a:latin typeface="Arial Black" pitchFamily="34" charset="0"/>
                <a:cs typeface="Arial" charset="0"/>
              </a:rPr>
            </a:br>
            <a:endParaRPr lang="ru-RU" sz="3600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09120"/>
            <a:ext cx="7854696" cy="472016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Сергатская</a:t>
            </a:r>
            <a:r>
              <a:rPr lang="ru-RU" dirty="0" smtClean="0"/>
              <a:t> Э.Ф.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Подвижные и спортивные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92618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подвижные и спортивные игры развивают у детей настойчивость, смелость, решительность, инициативу, сообразительность и мышление.</a:t>
            </a:r>
            <a:endParaRPr lang="en-US" dirty="0" smtClean="0"/>
          </a:p>
          <a:p>
            <a:r>
              <a:rPr lang="ru-RU" dirty="0" smtClean="0"/>
              <a:t>удовлетворяют потребность в движении в движении детей</a:t>
            </a:r>
          </a:p>
          <a:p>
            <a:r>
              <a:rPr lang="ru-RU" dirty="0" smtClean="0"/>
              <a:t>игры подбираются в соответствии с возрастом ребенка, местом и временем ее проведения, в </a:t>
            </a:r>
            <a:r>
              <a:rPr lang="ru-RU" dirty="0" err="1" smtClean="0"/>
              <a:t>доу</a:t>
            </a:r>
            <a:r>
              <a:rPr lang="ru-RU" dirty="0" smtClean="0"/>
              <a:t> используем лишь элементы спортивных игр.</a:t>
            </a:r>
          </a:p>
          <a:p>
            <a:endParaRPr lang="ru-RU" dirty="0"/>
          </a:p>
        </p:txBody>
      </p:sp>
      <p:pic>
        <p:nvPicPr>
          <p:cNvPr id="6" name="Содержимое 5" descr="https://melkie.net/wp-content/uploads/2017/12/deti-na-progulke-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71679"/>
            <a:ext cx="4038600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Пальчиковая гимнастика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00065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Пальчиковая </a:t>
            </a:r>
            <a:r>
              <a:rPr lang="ru-RU" dirty="0"/>
              <a:t>гимнастика решает множество задач в развитии ребенка</a:t>
            </a:r>
            <a:r>
              <a:rPr lang="ru-RU" dirty="0" smtClean="0"/>
              <a:t>:</a:t>
            </a:r>
            <a:endParaRPr lang="en-US" dirty="0" smtClean="0"/>
          </a:p>
          <a:p>
            <a:r>
              <a:rPr lang="ru-RU" dirty="0" smtClean="0"/>
              <a:t>способствует </a:t>
            </a:r>
            <a:r>
              <a:rPr lang="ru-RU" dirty="0"/>
              <a:t>овладению навыками мелкой моторики; </a:t>
            </a:r>
            <a:endParaRPr lang="en-US" dirty="0" smtClean="0"/>
          </a:p>
          <a:p>
            <a:r>
              <a:rPr lang="ru-RU" dirty="0" smtClean="0"/>
              <a:t>помогает </a:t>
            </a:r>
            <a:r>
              <a:rPr lang="ru-RU" dirty="0"/>
              <a:t>развивать речь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smtClean="0"/>
              <a:t>повышает </a:t>
            </a:r>
            <a:r>
              <a:rPr lang="ru-RU" dirty="0"/>
              <a:t>работоспособность головного мозга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smtClean="0"/>
              <a:t>развивает </a:t>
            </a:r>
            <a:r>
              <a:rPr lang="ru-RU" dirty="0"/>
              <a:t>психические процессы: внимание, память, мышление, воображение; </a:t>
            </a:r>
            <a:endParaRPr lang="en-US" dirty="0" smtClean="0"/>
          </a:p>
          <a:p>
            <a:r>
              <a:rPr lang="ru-RU" dirty="0" smtClean="0"/>
              <a:t>развивает </a:t>
            </a:r>
            <a:r>
              <a:rPr lang="ru-RU" dirty="0"/>
              <a:t>тактильную чувствительность; </a:t>
            </a:r>
            <a:endParaRPr lang="en-US" dirty="0" smtClean="0"/>
          </a:p>
          <a:p>
            <a:r>
              <a:rPr lang="ru-RU" dirty="0" smtClean="0"/>
              <a:t>снимает </a:t>
            </a:r>
            <a:r>
              <a:rPr lang="ru-RU" dirty="0"/>
              <a:t>тревожность.</a:t>
            </a:r>
          </a:p>
          <a:p>
            <a:endParaRPr lang="ru-RU" dirty="0"/>
          </a:p>
        </p:txBody>
      </p:sp>
      <p:pic>
        <p:nvPicPr>
          <p:cNvPr id="5" name="Содержимое 4" descr="https://melkie.net/wp-content/uploads/2018/04/palchikovaya-igra-piramidka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43050"/>
            <a:ext cx="40386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Динамические паузы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Динамические паузы  создают благоприятную атмосферу; снимают напряжение, вызванное негативными </a:t>
            </a:r>
            <a:r>
              <a:rPr lang="ru-RU" dirty="0" smtClean="0"/>
              <a:t>эмоциями</a:t>
            </a:r>
          </a:p>
          <a:p>
            <a:r>
              <a:rPr lang="ru-RU" dirty="0"/>
              <a:t>способны ненавязчиво корректировать эмоциональные проблемы в поведении </a:t>
            </a:r>
            <a:r>
              <a:rPr lang="ru-RU" dirty="0" smtClean="0"/>
              <a:t>ребенка</a:t>
            </a:r>
          </a:p>
          <a:p>
            <a:r>
              <a:rPr lang="ru-RU" dirty="0" smtClean="0"/>
              <a:t> </a:t>
            </a:r>
            <a:r>
              <a:rPr lang="ru-RU" dirty="0"/>
              <a:t>предупреждают психологические нарушения, способствуют общему оздоровлению</a:t>
            </a:r>
            <a:r>
              <a:rPr lang="ru-RU" dirty="0" smtClean="0"/>
              <a:t>.</a:t>
            </a:r>
          </a:p>
          <a:p>
            <a:r>
              <a:rPr lang="ru-RU" dirty="0"/>
              <a:t>способствуют снятию застойных явлений, как следствия продолжительного сидения за столом, дают отдых утомленным мышцам, а также органам зрения и слуха. </a:t>
            </a:r>
            <a:br>
              <a:rPr lang="ru-RU" dirty="0"/>
            </a:br>
            <a:endParaRPr lang="en-US" dirty="0" smtClean="0"/>
          </a:p>
        </p:txBody>
      </p:sp>
      <p:pic>
        <p:nvPicPr>
          <p:cNvPr id="5" name="Содержимое 4" descr="https://bebidom.ru/files/images/img_700x500/baby_home_zar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927"/>
            <a:ext cx="37576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САМОМАССАЖ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Самомассаж</a:t>
            </a:r>
            <a:r>
              <a:rPr lang="ru-RU" dirty="0" smtClean="0"/>
              <a:t>  точек </a:t>
            </a:r>
            <a:r>
              <a:rPr lang="ru-RU" dirty="0"/>
              <a:t>на кистях рук </a:t>
            </a:r>
            <a:r>
              <a:rPr lang="ru-RU" dirty="0" smtClean="0"/>
              <a:t>способствует: </a:t>
            </a:r>
          </a:p>
          <a:p>
            <a:r>
              <a:rPr lang="ru-RU" dirty="0" smtClean="0"/>
              <a:t>повышению </a:t>
            </a:r>
            <a:r>
              <a:rPr lang="ru-RU" dirty="0"/>
              <a:t>тонуса и работоспособности всего </a:t>
            </a:r>
            <a:r>
              <a:rPr lang="ru-RU" dirty="0" smtClean="0"/>
              <a:t>организма</a:t>
            </a:r>
            <a:endParaRPr lang="ru-RU" dirty="0"/>
          </a:p>
          <a:p>
            <a:r>
              <a:rPr lang="ru-RU" dirty="0" smtClean="0"/>
              <a:t>снятию нервного напряжения, общему расслаблению</a:t>
            </a:r>
          </a:p>
          <a:p>
            <a:r>
              <a:rPr lang="ru-RU" dirty="0" smtClean="0"/>
              <a:t> </a:t>
            </a:r>
            <a:r>
              <a:rPr lang="ru-RU" dirty="0"/>
              <a:t>Это такие упражнения, как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катание одного грецкого ореха, шарика или шишки между ладонями, </a:t>
            </a:r>
            <a:br>
              <a:rPr lang="ru-RU" dirty="0"/>
            </a:br>
            <a:r>
              <a:rPr lang="ru-RU" dirty="0"/>
              <a:t>• катание ребристого карандаша,</a:t>
            </a:r>
            <a:br>
              <a:rPr lang="ru-RU" dirty="0"/>
            </a:br>
            <a:r>
              <a:rPr lang="ru-RU" dirty="0"/>
              <a:t>• имитация скатывания колобка, палочек, как в лепке,</a:t>
            </a:r>
            <a:br>
              <a:rPr lang="ru-RU" dirty="0"/>
            </a:br>
            <a:r>
              <a:rPr lang="ru-RU" dirty="0"/>
              <a:t>• сжимание резиновых игрушек разной плотности и </a:t>
            </a:r>
            <a:r>
              <a:rPr lang="ru-RU" dirty="0" err="1"/>
              <a:t>др</a:t>
            </a:r>
            <a:endParaRPr lang="ru-RU" dirty="0"/>
          </a:p>
        </p:txBody>
      </p:sp>
      <p:pic>
        <p:nvPicPr>
          <p:cNvPr id="8" name="Содержимое 7" descr="https://chepetsk.orto-doctor43.ru/wp-content/uploads/MM6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57364"/>
            <a:ext cx="3714776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Физкультминутки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снимают </a:t>
            </a:r>
            <a:r>
              <a:rPr lang="ru-RU" dirty="0" smtClean="0"/>
              <a:t>напряжение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восстанавливают умственную работоспособность </a:t>
            </a:r>
            <a:r>
              <a:rPr lang="ru-RU" dirty="0" smtClean="0"/>
              <a:t>детей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помогают </a:t>
            </a:r>
            <a:r>
              <a:rPr lang="ru-RU" dirty="0" smtClean="0"/>
              <a:t>расслабиться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снимают мышечную </a:t>
            </a:r>
            <a:r>
              <a:rPr lang="ru-RU" dirty="0" smtClean="0"/>
              <a:t>утомленность</a:t>
            </a:r>
            <a:endParaRPr lang="en-US" dirty="0" smtClean="0"/>
          </a:p>
          <a:p>
            <a:r>
              <a:rPr lang="ru-RU" dirty="0" smtClean="0"/>
              <a:t>успокаивают </a:t>
            </a:r>
            <a:r>
              <a:rPr lang="ru-RU" dirty="0"/>
              <a:t>нервную </a:t>
            </a:r>
            <a:r>
              <a:rPr lang="ru-RU" dirty="0" smtClean="0"/>
              <a:t>систему</a:t>
            </a:r>
          </a:p>
          <a:p>
            <a:r>
              <a:rPr lang="ru-RU" dirty="0"/>
              <a:t>проводятся периодически на занятиях по развитию речи, рисованию, формированию элементарных математических </a:t>
            </a:r>
            <a:r>
              <a:rPr lang="ru-RU" dirty="0" smtClean="0"/>
              <a:t>представлений</a:t>
            </a:r>
          </a:p>
          <a:p>
            <a:r>
              <a:rPr lang="ru-RU" dirty="0" smtClean="0"/>
              <a:t>продолжительность физкультминуток 2–3 мин</a:t>
            </a:r>
            <a:endParaRPr lang="ru-RU" dirty="0"/>
          </a:p>
        </p:txBody>
      </p:sp>
      <p:pic>
        <p:nvPicPr>
          <p:cNvPr id="5" name="Содержимое 4" descr="https://i.ytimg.com/vi/3Lj2jF66ICU/maxresdefault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85927"/>
            <a:ext cx="3924328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утренняя гимнастика. гимнастика после сна.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укрепляют здоровье ребенка</a:t>
            </a:r>
          </a:p>
          <a:p>
            <a:r>
              <a:rPr lang="ru-RU" dirty="0" smtClean="0"/>
              <a:t>формируют необходимые двигательные навыки и умения</a:t>
            </a:r>
          </a:p>
          <a:p>
            <a:r>
              <a:rPr lang="ru-RU" dirty="0" smtClean="0"/>
              <a:t> развивают  физические качества</a:t>
            </a:r>
          </a:p>
          <a:p>
            <a:r>
              <a:rPr lang="ru-RU" dirty="0" smtClean="0"/>
              <a:t>способствуют вырабатыванию у детей и проявлению волевых усилий</a:t>
            </a:r>
          </a:p>
          <a:p>
            <a:endParaRPr lang="ru-RU" dirty="0"/>
          </a:p>
        </p:txBody>
      </p:sp>
      <p:pic>
        <p:nvPicPr>
          <p:cNvPr id="5" name="Содержимое 4" descr="https://8936.maam.ru/images/photos/7bddc9a5e1f139031bedfa0fefef973d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57365"/>
            <a:ext cx="40386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Релаксация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997627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ru-RU" dirty="0" smtClean="0"/>
              <a:t>дети учатся ощущать свои эмоции, расслабляться</a:t>
            </a:r>
          </a:p>
          <a:p>
            <a:r>
              <a:rPr lang="ru-RU" dirty="0" smtClean="0"/>
              <a:t>при релаксации рекомендуют использовать спокойную классическую музыку (Чайковский, Рахманинов), звуки природы. </a:t>
            </a:r>
          </a:p>
          <a:p>
            <a:r>
              <a:rPr lang="ru-RU" dirty="0" smtClean="0"/>
              <a:t>виды релаксации:</a:t>
            </a:r>
          </a:p>
          <a:p>
            <a:r>
              <a:rPr lang="ru-RU" dirty="0" smtClean="0"/>
              <a:t>мышечная</a:t>
            </a:r>
          </a:p>
          <a:p>
            <a:r>
              <a:rPr lang="ru-RU" dirty="0" smtClean="0"/>
              <a:t>дыхательная</a:t>
            </a:r>
          </a:p>
          <a:p>
            <a:r>
              <a:rPr lang="ru-RU" dirty="0" smtClean="0"/>
              <a:t>звуковая</a:t>
            </a:r>
          </a:p>
          <a:p>
            <a:r>
              <a:rPr lang="ru-RU" dirty="0" smtClean="0"/>
              <a:t>аутотренинг</a:t>
            </a:r>
          </a:p>
          <a:p>
            <a:r>
              <a:rPr lang="ru-RU" dirty="0" err="1" smtClean="0"/>
              <a:t>арт‐терапия</a:t>
            </a:r>
            <a:endParaRPr lang="ru-RU" dirty="0"/>
          </a:p>
        </p:txBody>
      </p:sp>
      <p:pic>
        <p:nvPicPr>
          <p:cNvPr id="5" name="Содержимое 4" descr="https://lit-yaz.ru/pars_docs/refs/100/99118/99118_html_m184621d3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928802"/>
            <a:ext cx="342902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Гимнастика для глаз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711875"/>
          </a:xfrm>
        </p:spPr>
        <p:txBody>
          <a:bodyPr/>
          <a:lstStyle/>
          <a:p>
            <a:r>
              <a:rPr lang="ru-RU" dirty="0"/>
              <a:t>для предупреждения утомления </a:t>
            </a:r>
            <a:r>
              <a:rPr lang="ru-RU" dirty="0" smtClean="0"/>
              <a:t>глаз</a:t>
            </a:r>
            <a:endParaRPr lang="en-US" dirty="0" smtClean="0"/>
          </a:p>
          <a:p>
            <a:r>
              <a:rPr lang="ru-RU" dirty="0" smtClean="0"/>
              <a:t>для </a:t>
            </a:r>
            <a:r>
              <a:rPr lang="ru-RU" dirty="0"/>
              <a:t>укрепления глазных </a:t>
            </a:r>
            <a:r>
              <a:rPr lang="ru-RU" dirty="0" smtClean="0"/>
              <a:t>мышц</a:t>
            </a:r>
            <a:endParaRPr lang="en-US" dirty="0" smtClean="0"/>
          </a:p>
          <a:p>
            <a:r>
              <a:rPr lang="ru-RU" dirty="0" smtClean="0"/>
              <a:t>для </a:t>
            </a:r>
            <a:r>
              <a:rPr lang="ru-RU" dirty="0"/>
              <a:t>профилактики нарушений зрения дошкольников</a:t>
            </a:r>
          </a:p>
        </p:txBody>
      </p:sp>
      <p:pic>
        <p:nvPicPr>
          <p:cNvPr id="5" name="Содержимое 4" descr="https://www.maam.ru/upload/blogs/detsad-252483-1421070988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928803"/>
            <a:ext cx="356713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Дыхательная гимнастика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/>
          <a:lstStyle/>
          <a:p>
            <a:r>
              <a:rPr lang="ru-RU" dirty="0" smtClean="0"/>
              <a:t>дыхательные упражнения можно выполнить в любой момент, в случае если ребенок после активной игры не может успокоиться</a:t>
            </a:r>
            <a:endParaRPr lang="ru-RU" dirty="0"/>
          </a:p>
        </p:txBody>
      </p:sp>
      <p:pic>
        <p:nvPicPr>
          <p:cNvPr id="5" name="Содержимое 4" descr="https://kidbooms.ru/wp-content/uploads/0/8/2/08223cdfc14e425ad34283189a925628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4"/>
            <a:ext cx="40386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Взаимодействие </a:t>
            </a:r>
            <a:r>
              <a:rPr lang="ru-RU" sz="3200" dirty="0" err="1" smtClean="0"/>
              <a:t>доу</a:t>
            </a:r>
            <a:r>
              <a:rPr lang="ru-RU" sz="3200" dirty="0" smtClean="0"/>
              <a:t> с семьей по вопросам охраны и укрепления здоровья детей</a:t>
            </a: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Валеологическое</a:t>
            </a:r>
            <a:r>
              <a:rPr lang="ru-RU" dirty="0" smtClean="0"/>
              <a:t> просвещение родителей- это процесс, направленный на ознакомление родителей, сохранение и укрепление знаний о здоровье детей. Реализуется через: </a:t>
            </a:r>
          </a:p>
          <a:p>
            <a:r>
              <a:rPr lang="ru-RU" dirty="0" smtClean="0"/>
              <a:t>Родительские собрания</a:t>
            </a:r>
          </a:p>
          <a:p>
            <a:r>
              <a:rPr lang="ru-RU" dirty="0" smtClean="0"/>
              <a:t>Консультации</a:t>
            </a:r>
          </a:p>
          <a:p>
            <a:r>
              <a:rPr lang="ru-RU" dirty="0" smtClean="0"/>
              <a:t>Круглые столы по вопросам</a:t>
            </a:r>
          </a:p>
          <a:p>
            <a:r>
              <a:rPr lang="ru-RU" dirty="0" smtClean="0"/>
              <a:t> Беседы</a:t>
            </a:r>
          </a:p>
          <a:p>
            <a:r>
              <a:rPr lang="ru-RU" dirty="0" smtClean="0"/>
              <a:t>Нетрадиционные формы работы с родителями </a:t>
            </a:r>
          </a:p>
          <a:p>
            <a:r>
              <a:rPr lang="ru-RU" dirty="0" smtClean="0"/>
              <a:t>Спортивные праздники </a:t>
            </a:r>
          </a:p>
          <a:p>
            <a:r>
              <a:rPr lang="ru-RU" dirty="0" smtClean="0"/>
              <a:t>Личный пример педагога</a:t>
            </a:r>
          </a:p>
          <a:p>
            <a:r>
              <a:rPr lang="ru-RU" dirty="0" smtClean="0"/>
              <a:t>Папки-передвижки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Здоровье ребенка- превыше всего… и наша задача сохранить его. 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24049_html_md9542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9142" y="2006072"/>
            <a:ext cx="7485715" cy="42476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</a:t>
            </a:r>
            <a:r>
              <a:rPr lang="ru-RU" sz="3100" dirty="0" smtClean="0"/>
              <a:t>Здоровье – это состояние полного физического, душевного и социального благополучия, а не только отсутствие физических дефектов». (Всемирная организация здравоохранения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Здоровьесберегающий</a:t>
            </a:r>
            <a:r>
              <a:rPr lang="ru-RU" dirty="0" smtClean="0"/>
              <a:t> педагогический процесс дошкольной организации в широком смысле слова</a:t>
            </a:r>
            <a:endParaRPr lang="en-US" dirty="0" smtClean="0"/>
          </a:p>
          <a:p>
            <a:r>
              <a:rPr lang="ru-RU" dirty="0" smtClean="0"/>
              <a:t>процесс воспитания и развития детей дошкольного возраста в режиме 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 и </a:t>
            </a:r>
            <a:r>
              <a:rPr lang="ru-RU" dirty="0" err="1" smtClean="0"/>
              <a:t>здоровьеобогащения</a:t>
            </a:r>
            <a:endParaRPr lang="en-US" dirty="0" smtClean="0"/>
          </a:p>
          <a:p>
            <a:r>
              <a:rPr lang="ru-RU" dirty="0" smtClean="0"/>
              <a:t>процесс, направленный на обеспечение физического, психического и социального благополучия ребенка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Одна из задач ФГОС ДО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926189"/>
          </a:xfrm>
        </p:spPr>
        <p:txBody>
          <a:bodyPr>
            <a:normAutofit/>
          </a:bodyPr>
          <a:lstStyle/>
          <a:p>
            <a:r>
              <a:rPr lang="ru-RU" dirty="0"/>
              <a:t>Одна из задач ФГОС ДО Охрана и укрепление физического и психического здоровья детей, в том числе их эмоционального благополучия. ( приказ Министерства образования и науки РФ от « 17» октября 2013г.№ 1155)</a:t>
            </a:r>
          </a:p>
          <a:p>
            <a:endParaRPr lang="ru-RU" dirty="0"/>
          </a:p>
        </p:txBody>
      </p:sp>
      <p:pic>
        <p:nvPicPr>
          <p:cNvPr id="5" name="Содержимое 4" descr="Главная задача дошкольного образования – сохранить, поддержать и обогатить здоровье детей.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57365"/>
            <a:ext cx="40386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Актуальность применения </a:t>
            </a:r>
            <a:r>
              <a:rPr lang="ru-RU" sz="4000" dirty="0" err="1"/>
              <a:t>здоровьесберегающих</a:t>
            </a:r>
            <a:r>
              <a:rPr lang="ru-RU" sz="4000" dirty="0"/>
              <a:t> технологий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гиподинамия (нарушение функций опорно-двигательного аппарата, кровообращения, дыхания, пищеварения, нарушение зрения и т.п.) </a:t>
            </a:r>
            <a:endParaRPr lang="en-US" dirty="0" smtClean="0"/>
          </a:p>
          <a:p>
            <a:r>
              <a:rPr lang="ru-RU" dirty="0" smtClean="0"/>
              <a:t>детские </a:t>
            </a:r>
            <a:r>
              <a:rPr lang="ru-RU" dirty="0"/>
              <a:t>стрессы (нервные расстройства вследствие отрицательной психологической обстановки в семье, излишнего шума и нервности в детском коллективе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тревожность (недостаток эмоциональной поддержки в детском саду и семье, недостаток информации).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/>
              <a:t>Виды </a:t>
            </a:r>
            <a:r>
              <a:rPr lang="ru-RU" sz="3600" dirty="0" err="1"/>
              <a:t>здоровьесберегающих</a:t>
            </a:r>
            <a:r>
              <a:rPr lang="ru-RU" sz="3600" dirty="0"/>
              <a:t> технологий в дошкольной организации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ru-RU" dirty="0" smtClean="0"/>
              <a:t>медико-профилактические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физкультурно-оздоровительные </a:t>
            </a:r>
            <a:endParaRPr lang="en-US" dirty="0" smtClean="0"/>
          </a:p>
          <a:p>
            <a:r>
              <a:rPr lang="ru-RU" dirty="0" smtClean="0"/>
              <a:t>технологии </a:t>
            </a:r>
            <a:r>
              <a:rPr lang="ru-RU" dirty="0"/>
              <a:t>обеспечения социально-психологического благополучия ребенка </a:t>
            </a:r>
            <a:endParaRPr lang="en-US" dirty="0" smtClean="0"/>
          </a:p>
          <a:p>
            <a:r>
              <a:rPr lang="ru-RU" dirty="0" err="1" smtClean="0"/>
              <a:t>валеологическое</a:t>
            </a:r>
            <a:r>
              <a:rPr lang="ru-RU" dirty="0" smtClean="0"/>
              <a:t> </a:t>
            </a:r>
            <a:r>
              <a:rPr lang="ru-RU" dirty="0"/>
              <a:t>просвещение детей и родителей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/>
              <a:t>Здоровьесберегающие</a:t>
            </a:r>
            <a:r>
              <a:rPr lang="ru-RU" dirty="0"/>
              <a:t> технологии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357718"/>
          </a:xfrm>
        </p:spPr>
        <p:txBody>
          <a:bodyPr/>
          <a:lstStyle/>
          <a:p>
            <a:r>
              <a:rPr lang="ru-RU" dirty="0"/>
              <a:t>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</a:t>
            </a:r>
            <a:r>
              <a:rPr lang="ru-RU" dirty="0" smtClean="0"/>
              <a:t>.</a:t>
            </a:r>
          </a:p>
          <a:p>
            <a:pPr algn="ctr"/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 descr="http://sportishka.com/uploads/posts/2021-12/1638578998_5-sportishka-com-p-utrennyaya-gimnastika-v-detskom-sadu-sport-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00438"/>
            <a:ext cx="485778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Цель </a:t>
            </a:r>
            <a:r>
              <a:rPr lang="ru-RU" dirty="0" err="1"/>
              <a:t>здоровьесберегающих</a:t>
            </a:r>
            <a:r>
              <a:rPr lang="ru-RU" dirty="0"/>
              <a:t> технологий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57718"/>
          </a:xfrm>
        </p:spPr>
        <p:txBody>
          <a:bodyPr/>
          <a:lstStyle/>
          <a:p>
            <a:endParaRPr lang="en-US" dirty="0" smtClean="0"/>
          </a:p>
          <a:p>
            <a:r>
              <a:rPr lang="ru-RU" dirty="0" smtClean="0"/>
              <a:t>обеспечить </a:t>
            </a:r>
            <a:r>
              <a:rPr lang="ru-RU" dirty="0"/>
              <a:t>дошкольнику возможность сохранения здоровья, сформировать у него необходимые знания, умения, навыки по здоровому образу </a:t>
            </a:r>
            <a:r>
              <a:rPr lang="ru-RU" dirty="0" smtClean="0"/>
              <a:t>жизни.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Дети слушают выступление медсестры в ДО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857628"/>
            <a:ext cx="478634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/>
          <a:lstStyle/>
          <a:p>
            <a:pPr algn="ctr"/>
            <a:r>
              <a:rPr lang="ru-RU" dirty="0"/>
              <a:t>Виды технологий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пальчиковая гимнастика</a:t>
            </a:r>
            <a:endParaRPr lang="en-US" sz="2400" dirty="0" smtClean="0"/>
          </a:p>
          <a:p>
            <a:r>
              <a:rPr lang="ru-RU" sz="2400" dirty="0" smtClean="0"/>
              <a:t> утренняя гимнастика </a:t>
            </a:r>
            <a:endParaRPr lang="en-US" sz="2400" dirty="0" smtClean="0"/>
          </a:p>
          <a:p>
            <a:r>
              <a:rPr lang="ru-RU" sz="2400" dirty="0" err="1" smtClean="0"/>
              <a:t>самомассаж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r>
              <a:rPr lang="ru-RU" sz="2400" dirty="0" smtClean="0"/>
              <a:t>подвижные и спортивные игры </a:t>
            </a:r>
            <a:endParaRPr lang="en-US" sz="2400" dirty="0" smtClean="0"/>
          </a:p>
          <a:p>
            <a:r>
              <a:rPr lang="ru-RU" sz="2400" dirty="0" smtClean="0"/>
              <a:t>динамическая пауза</a:t>
            </a:r>
            <a:endParaRPr lang="en-US" sz="2400" dirty="0" smtClean="0"/>
          </a:p>
          <a:p>
            <a:r>
              <a:rPr lang="ru-RU" sz="2400" dirty="0" smtClean="0"/>
              <a:t> гимнастика для глаз</a:t>
            </a:r>
            <a:endParaRPr lang="en-US" sz="2400" dirty="0" smtClean="0"/>
          </a:p>
          <a:p>
            <a:r>
              <a:rPr lang="ru-RU" sz="2400" dirty="0" smtClean="0"/>
              <a:t> гимнастика после сна </a:t>
            </a:r>
            <a:endParaRPr lang="en-US" sz="2400" dirty="0" smtClean="0"/>
          </a:p>
          <a:p>
            <a:r>
              <a:rPr lang="ru-RU" sz="2400" dirty="0" smtClean="0"/>
              <a:t>дыхательная гимнастика</a:t>
            </a:r>
            <a:endParaRPr lang="en-US" sz="2400" dirty="0" smtClean="0"/>
          </a:p>
          <a:p>
            <a:r>
              <a:rPr lang="ru-RU" sz="2400" dirty="0" smtClean="0"/>
              <a:t> релаксация </a:t>
            </a:r>
            <a:endParaRPr lang="en-US" sz="2400" dirty="0" smtClean="0"/>
          </a:p>
          <a:p>
            <a:r>
              <a:rPr lang="ru-RU" sz="2400" dirty="0" smtClean="0"/>
              <a:t>физкультминутки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302</TotalTime>
  <Words>597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«Использование здоровьесберегающих технологий в условиях введения ФГОС в дошкольные организации»  </vt:lpstr>
      <vt:lpstr>Здоровье ребенка- превыше всего… и наша задача сохранить его. . </vt:lpstr>
      <vt:lpstr>«Здоровье – это состояние полного физического, душевного и социального благополучия, а не только отсутствие физических дефектов». (Всемирная организация здравоохранения)</vt:lpstr>
      <vt:lpstr>Одна из задач ФГОС ДО </vt:lpstr>
      <vt:lpstr>Актуальность применения здоровьесберегающих технологий </vt:lpstr>
      <vt:lpstr>Виды здоровьесберегающих технологий в дошкольной организации </vt:lpstr>
      <vt:lpstr>Здоровьесберегающие технологии </vt:lpstr>
      <vt:lpstr>Цель здоровьесберегающих технологий </vt:lpstr>
      <vt:lpstr>Виды технологий </vt:lpstr>
      <vt:lpstr>Подвижные и спортивные игры</vt:lpstr>
      <vt:lpstr>Пальчиковая гимнастика</vt:lpstr>
      <vt:lpstr>Динамические паузы</vt:lpstr>
      <vt:lpstr>САМОМАССАЖ</vt:lpstr>
      <vt:lpstr>Физкультминутки</vt:lpstr>
      <vt:lpstr>утренняя гимнастика. гимнастика после сна.</vt:lpstr>
      <vt:lpstr>Релаксация</vt:lpstr>
      <vt:lpstr>Гимнастика для глаз</vt:lpstr>
      <vt:lpstr>Дыхательная гимнастика </vt:lpstr>
      <vt:lpstr>Взаимодействие доу с семьей по вопросам охраны и укрепления здоровья детей</vt:lpstr>
      <vt:lpstr>Слайд 20</vt:lpstr>
    </vt:vector>
  </TitlesOfParts>
  <Company>machine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ПРИМЕНЕНИЕ ЗДОРОВЬЕСБЕРЕГАЮЩИХ ТЕХНОЛОГИЙ В ОБРАЗОВАТЕЛЬНОМ ПРОЦЕССЕ ДОШКОЛЬНОГО УЧРЕЖДЕНИЯ В СООТВЕТСТВИИ  С  ФГОС </dc:title>
  <dc:creator>user</dc:creator>
  <cp:lastModifiedBy>Элла</cp:lastModifiedBy>
  <cp:revision>31</cp:revision>
  <dcterms:created xsi:type="dcterms:W3CDTF">2016-10-18T17:28:10Z</dcterms:created>
  <dcterms:modified xsi:type="dcterms:W3CDTF">2023-04-11T14:54:01Z</dcterms:modified>
</cp:coreProperties>
</file>