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8" r:id="rId5"/>
    <p:sldId id="259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по правам ребенка - 75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8229600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05350"/>
            <a:ext cx="818832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62306" y="1339530"/>
            <a:ext cx="1738536" cy="12101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возраст 4-7 лет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671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по правам ребенка - 75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1" y="0"/>
            <a:ext cx="9144000" cy="68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096" y="-675456"/>
            <a:ext cx="4445000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Lenovo\Desktop\телефон январь 23\IMG_20230201_1614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642" y="483987"/>
            <a:ext cx="2448272" cy="3264363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916" y="4437112"/>
            <a:ext cx="708342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831" y="792236"/>
            <a:ext cx="2030413" cy="1774825"/>
          </a:xfrm>
          <a:prstGeom prst="roundRect">
            <a:avLst>
              <a:gd name="adj" fmla="val 11111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760" y="2585108"/>
            <a:ext cx="1829582" cy="1542229"/>
          </a:xfrm>
          <a:prstGeom prst="roundRect">
            <a:avLst>
              <a:gd name="adj" fmla="val 11111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Рисунок 26" descr="https://fsd.multiurok.ru/html/2019/03/25/s_5c992bb16b482/1122374_1.jpe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915" y="1535362"/>
            <a:ext cx="1934845" cy="1934845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83821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по правам ребенка - 75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157192"/>
            <a:ext cx="45720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Lenovo\Desktop\для през-и игры\IMG_20230201_1614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7754"/>
            <a:ext cx="2520280" cy="3360374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Lenovo\Desktop\телефон январь 23\фото игра\IMG_20230213_15435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31"/>
            <a:ext cx="1835150" cy="2445385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404664"/>
            <a:ext cx="1871663" cy="2493962"/>
          </a:xfrm>
          <a:prstGeom prst="roundRect">
            <a:avLst>
              <a:gd name="adj" fmla="val 11111"/>
            </a:avLst>
          </a:prstGeom>
          <a:ln w="381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883" y="2485749"/>
            <a:ext cx="1878013" cy="2500312"/>
          </a:xfrm>
          <a:prstGeom prst="roundRect">
            <a:avLst>
              <a:gd name="adj" fmla="val 11111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980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по правам ребенка - 75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Lenovo\Desktop\телефон январь 23\фото игра\IMG_20230201_15594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8640"/>
            <a:ext cx="1835150" cy="2445385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C:\Users\Lenovo\Desktop\телефон январь 23\фото игра\IMG_20230201_15595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6986"/>
            <a:ext cx="1831340" cy="2440305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C:\Users\Lenovo\Desktop\телефон январь 23\фото игра\IMG_20230201_15594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32568"/>
            <a:ext cx="1826895" cy="2434590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072" y="5267325"/>
            <a:ext cx="6297613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55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по правам ребенка - 75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Lenovo\Desktop\телефон январь 23\фото игра\IMG_20230201_15490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231" y="116632"/>
            <a:ext cx="1826895" cy="2434590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C:\Users\Lenovo\Desktop\телефон январь 23\фото игра\IMG_20230201_15504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0648"/>
            <a:ext cx="1828800" cy="2436495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C:\Users\Lenovo\Desktop\телефон январь 23\фото игра\IMG_20230201_15510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320" y="2230746"/>
            <a:ext cx="1835150" cy="2445385"/>
          </a:xfrm>
          <a:prstGeom prst="roundRect">
            <a:avLst>
              <a:gd name="adj" fmla="val 11111"/>
            </a:avLst>
          </a:prstGeom>
          <a:ln w="28575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089" y="4869160"/>
            <a:ext cx="6297613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59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по правам ребенка - 75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8229600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37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0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Пользователь Windows</cp:lastModifiedBy>
  <cp:revision>11</cp:revision>
  <dcterms:created xsi:type="dcterms:W3CDTF">2023-02-01T05:05:31Z</dcterms:created>
  <dcterms:modified xsi:type="dcterms:W3CDTF">2023-02-13T19:12:42Z</dcterms:modified>
</cp:coreProperties>
</file>