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5853113" cy="32908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>
      <p:cViewPr varScale="1">
        <p:scale>
          <a:sx n="181" d="100"/>
          <a:sy n="181" d="100"/>
        </p:scale>
        <p:origin x="54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639" y="538578"/>
            <a:ext cx="4389835" cy="1145717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639" y="1728478"/>
            <a:ext cx="4389835" cy="794536"/>
          </a:xfrm>
        </p:spPr>
        <p:txBody>
          <a:bodyPr/>
          <a:lstStyle>
            <a:lvl1pPr marL="0" indent="0" algn="ctr">
              <a:buNone/>
              <a:defRPr sz="1150"/>
            </a:lvl1pPr>
            <a:lvl2pPr marL="219710" indent="0" algn="ctr">
              <a:buNone/>
              <a:defRPr sz="960"/>
            </a:lvl2pPr>
            <a:lvl3pPr marL="438785" indent="0" algn="ctr">
              <a:buNone/>
              <a:defRPr sz="865"/>
            </a:lvl3pPr>
            <a:lvl4pPr marL="658495" indent="0" algn="ctr">
              <a:buNone/>
              <a:defRPr sz="770"/>
            </a:lvl4pPr>
            <a:lvl5pPr marL="877570" indent="0" algn="ctr">
              <a:buNone/>
              <a:defRPr sz="770"/>
            </a:lvl5pPr>
            <a:lvl6pPr marL="1097280" indent="0" algn="ctr">
              <a:buNone/>
              <a:defRPr sz="770"/>
            </a:lvl6pPr>
            <a:lvl7pPr marL="1316355" indent="0" algn="ctr">
              <a:buNone/>
              <a:defRPr sz="770"/>
            </a:lvl7pPr>
            <a:lvl8pPr marL="1536065" indent="0" algn="ctr">
              <a:buNone/>
              <a:defRPr sz="770"/>
            </a:lvl8pPr>
            <a:lvl9pPr marL="1755140" indent="0" algn="ctr">
              <a:buNone/>
              <a:defRPr sz="77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88634" y="175210"/>
            <a:ext cx="1262077" cy="2788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2401" y="175210"/>
            <a:ext cx="3713069" cy="2788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53" y="820437"/>
            <a:ext cx="5048310" cy="1368918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9353" y="2202305"/>
            <a:ext cx="5048310" cy="719882"/>
          </a:xfrm>
        </p:spPr>
        <p:txBody>
          <a:bodyPr/>
          <a:lstStyle>
            <a:lvl1pPr marL="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1pPr>
            <a:lvl2pPr marL="21971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2pPr>
            <a:lvl3pPr marL="438785" indent="0">
              <a:buNone/>
              <a:defRPr sz="865">
                <a:solidFill>
                  <a:schemeClr val="tx1">
                    <a:tint val="75000"/>
                  </a:schemeClr>
                </a:solidFill>
              </a:defRPr>
            </a:lvl3pPr>
            <a:lvl4pPr marL="658495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4pPr>
            <a:lvl5pPr marL="877570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5pPr>
            <a:lvl6pPr marL="1097280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6pPr>
            <a:lvl7pPr marL="1316355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7pPr>
            <a:lvl8pPr marL="1536065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8pPr>
            <a:lvl9pPr marL="1755140" indent="0">
              <a:buNone/>
              <a:defRPr sz="7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402" y="876047"/>
            <a:ext cx="2487573" cy="20880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63138" y="876047"/>
            <a:ext cx="2487573" cy="20880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175210"/>
            <a:ext cx="5048310" cy="63608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164" y="806725"/>
            <a:ext cx="2476141" cy="395363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710" indent="0">
              <a:buNone/>
              <a:defRPr sz="960" b="1"/>
            </a:lvl2pPr>
            <a:lvl3pPr marL="438785" indent="0">
              <a:buNone/>
              <a:defRPr sz="865" b="1"/>
            </a:lvl3pPr>
            <a:lvl4pPr marL="658495" indent="0">
              <a:buNone/>
              <a:defRPr sz="770" b="1"/>
            </a:lvl4pPr>
            <a:lvl5pPr marL="877570" indent="0">
              <a:buNone/>
              <a:defRPr sz="770" b="1"/>
            </a:lvl5pPr>
            <a:lvl6pPr marL="1097280" indent="0">
              <a:buNone/>
              <a:defRPr sz="770" b="1"/>
            </a:lvl6pPr>
            <a:lvl7pPr marL="1316355" indent="0">
              <a:buNone/>
              <a:defRPr sz="770" b="1"/>
            </a:lvl7pPr>
            <a:lvl8pPr marL="1536065" indent="0">
              <a:buNone/>
              <a:defRPr sz="770" b="1"/>
            </a:lvl8pPr>
            <a:lvl9pPr marL="1755140" indent="0">
              <a:buNone/>
              <a:defRPr sz="7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64" y="1202088"/>
            <a:ext cx="2476141" cy="176809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3139" y="806725"/>
            <a:ext cx="2488335" cy="395363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710" indent="0">
              <a:buNone/>
              <a:defRPr sz="960" b="1"/>
            </a:lvl2pPr>
            <a:lvl3pPr marL="438785" indent="0">
              <a:buNone/>
              <a:defRPr sz="865" b="1"/>
            </a:lvl3pPr>
            <a:lvl4pPr marL="658495" indent="0">
              <a:buNone/>
              <a:defRPr sz="770" b="1"/>
            </a:lvl4pPr>
            <a:lvl5pPr marL="877570" indent="0">
              <a:buNone/>
              <a:defRPr sz="770" b="1"/>
            </a:lvl5pPr>
            <a:lvl6pPr marL="1097280" indent="0">
              <a:buNone/>
              <a:defRPr sz="770" b="1"/>
            </a:lvl6pPr>
            <a:lvl7pPr marL="1316355" indent="0">
              <a:buNone/>
              <a:defRPr sz="770" b="1"/>
            </a:lvl7pPr>
            <a:lvl8pPr marL="1536065" indent="0">
              <a:buNone/>
              <a:defRPr sz="770" b="1"/>
            </a:lvl8pPr>
            <a:lvl9pPr marL="1755140" indent="0">
              <a:buNone/>
              <a:defRPr sz="7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63139" y="1202088"/>
            <a:ext cx="2488335" cy="176809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336" y="473827"/>
            <a:ext cx="2963138" cy="2338663"/>
          </a:xfrm>
        </p:spPr>
        <p:txBody>
          <a:bodyPr/>
          <a:lstStyle>
            <a:lvl1pPr>
              <a:defRPr sz="1535"/>
            </a:lvl1pPr>
            <a:lvl2pPr>
              <a:defRPr sz="1345"/>
            </a:lvl2pPr>
            <a:lvl3pPr>
              <a:defRPr sz="1150"/>
            </a:lvl3pPr>
            <a:lvl4pPr>
              <a:defRPr sz="960"/>
            </a:lvl4pPr>
            <a:lvl5pPr>
              <a:defRPr sz="960"/>
            </a:lvl5pPr>
            <a:lvl6pPr>
              <a:defRPr sz="960"/>
            </a:lvl6pPr>
            <a:lvl7pPr>
              <a:defRPr sz="960"/>
            </a:lvl7pPr>
            <a:lvl8pPr>
              <a:defRPr sz="960"/>
            </a:lvl8pPr>
            <a:lvl9pPr>
              <a:defRPr sz="96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70"/>
            </a:lvl1pPr>
            <a:lvl2pPr marL="219710" indent="0">
              <a:buNone/>
              <a:defRPr sz="670"/>
            </a:lvl2pPr>
            <a:lvl3pPr marL="438785" indent="0">
              <a:buNone/>
              <a:defRPr sz="575"/>
            </a:lvl3pPr>
            <a:lvl4pPr marL="658495" indent="0">
              <a:buNone/>
              <a:defRPr sz="480"/>
            </a:lvl4pPr>
            <a:lvl5pPr marL="877570" indent="0">
              <a:buNone/>
              <a:defRPr sz="480"/>
            </a:lvl5pPr>
            <a:lvl6pPr marL="1097280" indent="0">
              <a:buNone/>
              <a:defRPr sz="480"/>
            </a:lvl6pPr>
            <a:lvl7pPr marL="1316355" indent="0">
              <a:buNone/>
              <a:defRPr sz="480"/>
            </a:lvl7pPr>
            <a:lvl8pPr marL="1536065" indent="0">
              <a:buNone/>
              <a:defRPr sz="480"/>
            </a:lvl8pPr>
            <a:lvl9pPr marL="1755140" indent="0">
              <a:buNone/>
              <a:defRPr sz="48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88336" y="473827"/>
            <a:ext cx="2963138" cy="2338663"/>
          </a:xfrm>
        </p:spPr>
        <p:txBody>
          <a:bodyPr anchor="t"/>
          <a:lstStyle>
            <a:lvl1pPr marL="0" indent="0">
              <a:buNone/>
              <a:defRPr sz="1535"/>
            </a:lvl1pPr>
            <a:lvl2pPr marL="219710" indent="0">
              <a:buNone/>
              <a:defRPr sz="1345"/>
            </a:lvl2pPr>
            <a:lvl3pPr marL="438785" indent="0">
              <a:buNone/>
              <a:defRPr sz="1150"/>
            </a:lvl3pPr>
            <a:lvl4pPr marL="658495" indent="0">
              <a:buNone/>
              <a:defRPr sz="960"/>
            </a:lvl4pPr>
            <a:lvl5pPr marL="877570" indent="0">
              <a:buNone/>
              <a:defRPr sz="960"/>
            </a:lvl5pPr>
            <a:lvl6pPr marL="1097280" indent="0">
              <a:buNone/>
              <a:defRPr sz="960"/>
            </a:lvl6pPr>
            <a:lvl7pPr marL="1316355" indent="0">
              <a:buNone/>
              <a:defRPr sz="960"/>
            </a:lvl7pPr>
            <a:lvl8pPr marL="1536065" indent="0">
              <a:buNone/>
              <a:defRPr sz="960"/>
            </a:lvl8pPr>
            <a:lvl9pPr marL="1755140" indent="0">
              <a:buNone/>
              <a:defRPr sz="96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70"/>
            </a:lvl1pPr>
            <a:lvl2pPr marL="219710" indent="0">
              <a:buNone/>
              <a:defRPr sz="670"/>
            </a:lvl2pPr>
            <a:lvl3pPr marL="438785" indent="0">
              <a:buNone/>
              <a:defRPr sz="575"/>
            </a:lvl3pPr>
            <a:lvl4pPr marL="658495" indent="0">
              <a:buNone/>
              <a:defRPr sz="480"/>
            </a:lvl4pPr>
            <a:lvl5pPr marL="877570" indent="0">
              <a:buNone/>
              <a:defRPr sz="480"/>
            </a:lvl5pPr>
            <a:lvl6pPr marL="1097280" indent="0">
              <a:buNone/>
              <a:defRPr sz="480"/>
            </a:lvl6pPr>
            <a:lvl7pPr marL="1316355" indent="0">
              <a:buNone/>
              <a:defRPr sz="480"/>
            </a:lvl7pPr>
            <a:lvl8pPr marL="1536065" indent="0">
              <a:buNone/>
              <a:defRPr sz="480"/>
            </a:lvl8pPr>
            <a:lvl9pPr marL="1755140" indent="0">
              <a:buNone/>
              <a:defRPr sz="48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2402" y="175210"/>
            <a:ext cx="5048310" cy="636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402" y="876047"/>
            <a:ext cx="5048310" cy="2088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2402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1BEBC-32F7-4FD6-BA15-31431FE8417B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8844" y="3050166"/>
            <a:ext cx="1975426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33761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38785" rtl="0" eaLnBrk="1" latinLnBrk="0" hangingPunct="1">
        <a:lnSpc>
          <a:spcPct val="90000"/>
        </a:lnSpc>
        <a:spcBef>
          <a:spcPct val="0"/>
        </a:spcBef>
        <a:buNone/>
        <a:defRPr sz="21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855" indent="-109855" algn="l" defTabSz="438785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5" kern="1200">
          <a:solidFill>
            <a:schemeClr val="tx1"/>
          </a:solidFill>
          <a:latin typeface="+mn-lt"/>
          <a:ea typeface="+mn-ea"/>
          <a:cs typeface="+mn-cs"/>
        </a:defRPr>
      </a:lvl1pPr>
      <a:lvl2pPr marL="328930" indent="-109855" algn="l" defTabSz="43878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09855" algn="l" defTabSz="43878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67715" indent="-109855" algn="l" defTabSz="43878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5" kern="1200">
          <a:solidFill>
            <a:schemeClr val="tx1"/>
          </a:solidFill>
          <a:latin typeface="+mn-lt"/>
          <a:ea typeface="+mn-ea"/>
          <a:cs typeface="+mn-cs"/>
        </a:defRPr>
      </a:lvl4pPr>
      <a:lvl5pPr marL="987425" indent="-109855" algn="l" defTabSz="43878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5" kern="1200">
          <a:solidFill>
            <a:schemeClr val="tx1"/>
          </a:solidFill>
          <a:latin typeface="+mn-lt"/>
          <a:ea typeface="+mn-ea"/>
          <a:cs typeface="+mn-cs"/>
        </a:defRPr>
      </a:lvl5pPr>
      <a:lvl6pPr marL="1206500" indent="-109855" algn="l" defTabSz="43878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5" kern="1200">
          <a:solidFill>
            <a:schemeClr val="tx1"/>
          </a:solidFill>
          <a:latin typeface="+mn-lt"/>
          <a:ea typeface="+mn-ea"/>
          <a:cs typeface="+mn-cs"/>
        </a:defRPr>
      </a:lvl6pPr>
      <a:lvl7pPr marL="1426210" indent="-109855" algn="l" defTabSz="43878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5" kern="1200">
          <a:solidFill>
            <a:schemeClr val="tx1"/>
          </a:solidFill>
          <a:latin typeface="+mn-lt"/>
          <a:ea typeface="+mn-ea"/>
          <a:cs typeface="+mn-cs"/>
        </a:defRPr>
      </a:lvl7pPr>
      <a:lvl8pPr marL="1645285" indent="-109855" algn="l" defTabSz="43878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5" kern="1200">
          <a:solidFill>
            <a:schemeClr val="tx1"/>
          </a:solidFill>
          <a:latin typeface="+mn-lt"/>
          <a:ea typeface="+mn-ea"/>
          <a:cs typeface="+mn-cs"/>
        </a:defRPr>
      </a:lvl8pPr>
      <a:lvl9pPr marL="1864995" indent="-109855" algn="l" defTabSz="43878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785" rtl="0" eaLnBrk="1" latinLnBrk="0" hangingPunct="1">
        <a:defRPr sz="865" kern="1200">
          <a:solidFill>
            <a:schemeClr val="tx1"/>
          </a:solidFill>
          <a:latin typeface="+mn-lt"/>
          <a:ea typeface="+mn-ea"/>
          <a:cs typeface="+mn-cs"/>
        </a:defRPr>
      </a:lvl1pPr>
      <a:lvl2pPr marL="219710" algn="l" defTabSz="438785" rtl="0" eaLnBrk="1" latinLnBrk="0" hangingPunct="1">
        <a:defRPr sz="865" kern="1200">
          <a:solidFill>
            <a:schemeClr val="tx1"/>
          </a:solidFill>
          <a:latin typeface="+mn-lt"/>
          <a:ea typeface="+mn-ea"/>
          <a:cs typeface="+mn-cs"/>
        </a:defRPr>
      </a:lvl2pPr>
      <a:lvl3pPr marL="438785" algn="l" defTabSz="438785" rtl="0" eaLnBrk="1" latinLnBrk="0" hangingPunct="1">
        <a:defRPr sz="865" kern="1200">
          <a:solidFill>
            <a:schemeClr val="tx1"/>
          </a:solidFill>
          <a:latin typeface="+mn-lt"/>
          <a:ea typeface="+mn-ea"/>
          <a:cs typeface="+mn-cs"/>
        </a:defRPr>
      </a:lvl3pPr>
      <a:lvl4pPr marL="658495" algn="l" defTabSz="438785" rtl="0" eaLnBrk="1" latinLnBrk="0" hangingPunct="1">
        <a:defRPr sz="865" kern="1200">
          <a:solidFill>
            <a:schemeClr val="tx1"/>
          </a:solidFill>
          <a:latin typeface="+mn-lt"/>
          <a:ea typeface="+mn-ea"/>
          <a:cs typeface="+mn-cs"/>
        </a:defRPr>
      </a:lvl4pPr>
      <a:lvl5pPr marL="877570" algn="l" defTabSz="438785" rtl="0" eaLnBrk="1" latinLnBrk="0" hangingPunct="1">
        <a:defRPr sz="865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algn="l" defTabSz="438785" rtl="0" eaLnBrk="1" latinLnBrk="0" hangingPunct="1">
        <a:defRPr sz="865" kern="1200">
          <a:solidFill>
            <a:schemeClr val="tx1"/>
          </a:solidFill>
          <a:latin typeface="+mn-lt"/>
          <a:ea typeface="+mn-ea"/>
          <a:cs typeface="+mn-cs"/>
        </a:defRPr>
      </a:lvl6pPr>
      <a:lvl7pPr marL="1316355" algn="l" defTabSz="438785" rtl="0" eaLnBrk="1" latinLnBrk="0" hangingPunct="1">
        <a:defRPr sz="865" kern="1200">
          <a:solidFill>
            <a:schemeClr val="tx1"/>
          </a:solidFill>
          <a:latin typeface="+mn-lt"/>
          <a:ea typeface="+mn-ea"/>
          <a:cs typeface="+mn-cs"/>
        </a:defRPr>
      </a:lvl7pPr>
      <a:lvl8pPr marL="1536065" algn="l" defTabSz="438785" rtl="0" eaLnBrk="1" latinLnBrk="0" hangingPunct="1">
        <a:defRPr sz="865" kern="1200">
          <a:solidFill>
            <a:schemeClr val="tx1"/>
          </a:solidFill>
          <a:latin typeface="+mn-lt"/>
          <a:ea typeface="+mn-ea"/>
          <a:cs typeface="+mn-cs"/>
        </a:defRPr>
      </a:lvl8pPr>
      <a:lvl9pPr marL="1755140" algn="l" defTabSz="438785" rtl="0" eaLnBrk="1" latinLnBrk="0" hangingPunct="1">
        <a:defRPr sz="8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238" y="3556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" y="0"/>
            <a:ext cx="5850468" cy="32908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Произвольный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Smoxt</dc:creator>
  <cp:lastModifiedBy>LocalAdmin</cp:lastModifiedBy>
  <cp:revision>16</cp:revision>
  <dcterms:created xsi:type="dcterms:W3CDTF">2021-05-28T17:01:00Z</dcterms:created>
  <dcterms:modified xsi:type="dcterms:W3CDTF">2023-04-11T08:24:44Z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4A93AE1F4EA74BE8A9B246B2E6354A6C</vt:lpwstr>
  </property>
  <property fmtid="{D5CDD505-2E9C-101B-9397-08002B2CF9AE}" pid="3" name="KSOProductBuildVer">
    <vt:lpwstr>1049-11.2.0.11254</vt:lpwstr>
  </property>
</Properties>
</file>