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31" autoAdjust="0"/>
  </p:normalViewPr>
  <p:slideViewPr>
    <p:cSldViewPr>
      <p:cViewPr varScale="1">
        <p:scale>
          <a:sx n="68" d="100"/>
          <a:sy n="68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away.php?to=https%3A%2F%2Fjeopardylabs.com%2Fplay%2F2022-02-21-99&amp;cc_key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28092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b="1" dirty="0"/>
              <a:t>Опасность</a:t>
            </a:r>
            <a:r>
              <a:rPr lang="ru-RU" sz="4600" dirty="0"/>
              <a:t> – это любые явления, угрожающие жизни и здоровью человека.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780928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b="1" dirty="0"/>
              <a:t>Безопасность</a:t>
            </a:r>
            <a:r>
              <a:rPr lang="ru-RU" sz="4600" dirty="0"/>
              <a:t> – это защищенность человека от опасных ситуаций.</a:t>
            </a:r>
          </a:p>
        </p:txBody>
      </p:sp>
    </p:spTree>
    <p:extLst>
      <p:ext uri="{BB962C8B-B14F-4D97-AF65-F5344CB8AC3E}">
        <p14:creationId xmlns:p14="http://schemas.microsoft.com/office/powerpoint/2010/main" val="355999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260648"/>
            <a:ext cx="8280920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600" dirty="0" smtClean="0"/>
              <a:t>Обобщающий урок по разделу «Наша Безопасность»</a:t>
            </a:r>
            <a:endParaRPr lang="ru-RU" sz="46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49517" y="2420888"/>
            <a:ext cx="8280920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600" b="1" dirty="0" smtClean="0"/>
              <a:t>Цель</a:t>
            </a:r>
            <a:r>
              <a:rPr lang="ru-RU" sz="4600" dirty="0" smtClean="0"/>
              <a:t>: вспомнить </a:t>
            </a:r>
            <a:r>
              <a:rPr lang="ru-RU" sz="4600" dirty="0"/>
              <a:t>и закрепить правила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345619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260648"/>
            <a:ext cx="8280920" cy="63367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600" b="1" dirty="0" smtClean="0"/>
              <a:t>Правила работы в группах:</a:t>
            </a:r>
          </a:p>
          <a:p>
            <a:pPr algn="ctr"/>
            <a:r>
              <a:rPr lang="ru-RU" sz="4600" dirty="0"/>
              <a:t>1.Работаем </a:t>
            </a:r>
            <a:r>
              <a:rPr lang="ru-RU" sz="4600" dirty="0" smtClean="0"/>
              <a:t>сообща.</a:t>
            </a:r>
            <a:endParaRPr lang="ru-RU" sz="4600" dirty="0"/>
          </a:p>
          <a:p>
            <a:pPr algn="ctr"/>
            <a:r>
              <a:rPr lang="ru-RU" sz="4600" dirty="0"/>
              <a:t>2.Не мешаем друг </a:t>
            </a:r>
            <a:r>
              <a:rPr lang="ru-RU" sz="4600" dirty="0" smtClean="0"/>
              <a:t>другу.</a:t>
            </a:r>
            <a:endParaRPr lang="ru-RU" sz="4600" dirty="0"/>
          </a:p>
          <a:p>
            <a:pPr algn="ctr"/>
            <a:r>
              <a:rPr lang="ru-RU" sz="4600" dirty="0"/>
              <a:t>3.Выслушиваем </a:t>
            </a:r>
            <a:r>
              <a:rPr lang="ru-RU" sz="4600" dirty="0" smtClean="0"/>
              <a:t>товарища.</a:t>
            </a:r>
            <a:endParaRPr lang="ru-RU" sz="4600" dirty="0"/>
          </a:p>
          <a:p>
            <a:pPr algn="ctr"/>
            <a:r>
              <a:rPr lang="ru-RU" sz="4600" dirty="0"/>
              <a:t>4.Если отвергаешь ответ, предлагай свой.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43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Командир команды называет тему, которая указана сверху и ее стоимость. Например, «Огонь, вода и газ» 100</a:t>
            </a:r>
          </a:p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2.После того, как ведущий прочитает вопрос, вы начинаете совещаться 30 секунд – 1 минута.</a:t>
            </a:r>
          </a:p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3.После того как время выйдет, командир отвечает на вопрос.</a:t>
            </a:r>
          </a:p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4.Если ответ правильный, то команде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защитываются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стоимость, которую они выбрали. Если ответ не верный, баллы не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защитываются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5.Побеждает команда, которая набрала больше баллов.</a:t>
            </a:r>
          </a:p>
        </p:txBody>
      </p:sp>
    </p:spTree>
    <p:extLst>
      <p:ext uri="{BB962C8B-B14F-4D97-AF65-F5344CB8AC3E}">
        <p14:creationId xmlns:p14="http://schemas.microsoft.com/office/powerpoint/2010/main" val="113205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https://vk.com/away.php?to=https%3A%2F%2Fjeopardylabs.com%2Fplay%2F2022-02-21-99&amp;cc_key</a:t>
            </a:r>
            <a:r>
              <a:rPr lang="en-US" dirty="0" smtClean="0"/>
              <a:t>=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49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81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2</cp:revision>
  <dcterms:created xsi:type="dcterms:W3CDTF">2022-02-21T17:18:22Z</dcterms:created>
  <dcterms:modified xsi:type="dcterms:W3CDTF">2022-02-21T17:29:23Z</dcterms:modified>
</cp:coreProperties>
</file>