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A06B5-66A7-4EFD-84E7-27A4BAD37DB5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919BA-650F-4910-997D-55E1F40C5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371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373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315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7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72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55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653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694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458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45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155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493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DE048-B1D3-43AD-91BD-2EA9251D14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337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ти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320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91680" y="4941168"/>
            <a:ext cx="6984776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defRPr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r>
              <a:rPr lang="ru-RU" sz="2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 воспитатель: </a:t>
            </a:r>
            <a:r>
              <a:rPr lang="ru-RU" sz="2400" b="1" dirty="0" err="1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Татарян</a:t>
            </a:r>
            <a:r>
              <a:rPr lang="ru-RU" sz="2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Е.В.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628800"/>
            <a:ext cx="82809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Путешествие в космос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27784" y="2631453"/>
            <a:ext cx="446449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Средняя группа №5</a:t>
            </a:r>
          </a:p>
        </p:txBody>
      </p:sp>
    </p:spTree>
    <p:extLst>
      <p:ext uri="{BB962C8B-B14F-4D97-AF65-F5344CB8AC3E}">
        <p14:creationId xmlns:p14="http://schemas.microsoft.com/office/powerpoint/2010/main" val="4231698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32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USER\Desktop\неб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576"/>
            <a:ext cx="9144000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USER\Desktop\сол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04864"/>
            <a:ext cx="230425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5072988"/>
            <a:ext cx="62646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FF00"/>
                </a:solidFill>
              </a:rPr>
              <a:t>Днем нашу планету согревает и освещает Солнце. </a:t>
            </a:r>
          </a:p>
        </p:txBody>
      </p:sp>
    </p:spTree>
    <p:extLst>
      <p:ext uri="{BB962C8B-B14F-4D97-AF65-F5344CB8AC3E}">
        <p14:creationId xmlns:p14="http://schemas.microsoft.com/office/powerpoint/2010/main" val="72935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Desktop\луна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72816"/>
            <a:ext cx="338437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5014626"/>
            <a:ext cx="61926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Вечером на небе мы можем увидеть Луну и звезды.</a:t>
            </a:r>
          </a:p>
        </p:txBody>
      </p:sp>
    </p:spTree>
    <p:extLst>
      <p:ext uri="{BB962C8B-B14F-4D97-AF65-F5344CB8AC3E}">
        <p14:creationId xmlns:p14="http://schemas.microsoft.com/office/powerpoint/2010/main" val="3811608135"/>
      </p:ext>
    </p:extLst>
  </p:cSld>
  <p:clrMapOvr>
    <a:masterClrMapping/>
  </p:clrMapOvr>
  <p:transition spd="slow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USER\Desktop\солнце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093" y="1396046"/>
            <a:ext cx="4406315" cy="429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551837"/>
            <a:ext cx="30963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Солнце – это звезда, самая ближайшая к нам, это центр планетной системы и могучий источник жизни на Земле. Без солнечного света ни одно живое существо не могло бы жить.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158058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USER\Desktop\планет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24744"/>
            <a:ext cx="5832648" cy="490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1" y="2551837"/>
            <a:ext cx="309634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Солнце не одиноко, у него есть семья – это планеты. Семья солнца называется Солнечной системой. В ней 9 планет. Планеты – это небесные тела, которые намного меньше звезд. Они не излучают свет, а пользуются теплом и светом Солнца.</a:t>
            </a:r>
          </a:p>
        </p:txBody>
      </p:sp>
    </p:spTree>
    <p:extLst>
      <p:ext uri="{BB962C8B-B14F-4D97-AF65-F5344CB8AC3E}">
        <p14:creationId xmlns:p14="http://schemas.microsoft.com/office/powerpoint/2010/main" val="312962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1434151" y="781195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ертикальный свиток 1"/>
          <p:cNvSpPr/>
          <p:nvPr/>
        </p:nvSpPr>
        <p:spPr>
          <a:xfrm>
            <a:off x="3491880" y="2132856"/>
            <a:ext cx="4824536" cy="352839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2924944"/>
            <a:ext cx="3600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4" descr="C:\Users\USER\Desktop\сат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4663"/>
            <a:ext cx="2016224" cy="100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аним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01" y="404663"/>
            <a:ext cx="736423" cy="72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USER\Desktop\аним1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141312"/>
            <a:ext cx="1555087" cy="147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69708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1988840"/>
            <a:ext cx="73448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Цель: расширение представлений детей о космосе, планетах, Вселенной.               </a:t>
            </a:r>
          </a:p>
          <a:p>
            <a:r>
              <a:rPr lang="ru-RU" sz="2800" dirty="0">
                <a:solidFill>
                  <a:srgbClr val="FFFF00"/>
                </a:solidFill>
              </a:rPr>
              <a:t>Задачи:                                                                                                                                      - расширять кругозор детей;                                                                                                           - развивать познавательный интерес и любознательность детей;                                         - познакомить детей с первым советским космонавтом.</a:t>
            </a:r>
          </a:p>
        </p:txBody>
      </p:sp>
      <p:pic>
        <p:nvPicPr>
          <p:cNvPr id="2052" name="Picture 4" descr="C:\Users\USER\Desktop\сат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4664"/>
            <a:ext cx="244827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67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572" y="0"/>
            <a:ext cx="91895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соб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88839"/>
            <a:ext cx="6192688" cy="4197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2348880"/>
            <a:ext cx="201622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Сначала в космос полетели две собаки: Белка и Стрелка. Только после того, как они вернулись, целы и невредимы, в космос полетел человек. </a:t>
            </a:r>
          </a:p>
        </p:txBody>
      </p:sp>
    </p:spTree>
    <p:extLst>
      <p:ext uri="{BB962C8B-B14F-4D97-AF65-F5344CB8AC3E}">
        <p14:creationId xmlns:p14="http://schemas.microsoft.com/office/powerpoint/2010/main" val="338602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gagarin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41444"/>
            <a:ext cx="5760640" cy="473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852936"/>
            <a:ext cx="2736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Первым человеком, который смог отправиться в космическое путешествие, и облететь всю нашу Землю, был космонавт Юрий Алексеевич Гагарин. </a:t>
            </a:r>
          </a:p>
        </p:txBody>
      </p:sp>
    </p:spTree>
    <p:extLst>
      <p:ext uri="{BB962C8B-B14F-4D97-AF65-F5344CB8AC3E}">
        <p14:creationId xmlns:p14="http://schemas.microsoft.com/office/powerpoint/2010/main" val="412588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работ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650" y="1430859"/>
            <a:ext cx="5890821" cy="466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276872"/>
            <a:ext cx="259228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Сейчас космонавты проводят в космосе много дней. Они живут на космических станциях, работают, проводят разные эксперименты, следят за приборами, проводят ремонт оборудования.</a:t>
            </a:r>
            <a:br>
              <a:rPr lang="ru-RU" sz="2000" b="1" dirty="0">
                <a:solidFill>
                  <a:srgbClr val="FFFF00"/>
                </a:solidFill>
              </a:rPr>
            </a:br>
            <a:endParaRPr lang="ru-RU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51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USER\Desktop\ск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640"/>
            <a:ext cx="374441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708920"/>
            <a:ext cx="39604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Свою работу выполняют космонавты в скафандрах. Скафандр предохраняет от сильного холода в тени и жарких солнечных лучей, поддерживает кислород и оснащён многими карманами, каждый из которых имеет своё назначение. </a:t>
            </a:r>
          </a:p>
        </p:txBody>
      </p:sp>
    </p:spTree>
    <p:extLst>
      <p:ext uri="{BB962C8B-B14F-4D97-AF65-F5344CB8AC3E}">
        <p14:creationId xmlns:p14="http://schemas.microsoft.com/office/powerpoint/2010/main" val="2939429949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9698"/>
            <a:ext cx="6624735" cy="489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аним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79" y="779910"/>
            <a:ext cx="995025" cy="99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аним1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905250"/>
            <a:ext cx="1944216" cy="182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04140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455128" y="-370934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USER\Desktop\кос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727280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36913"/>
            <a:ext cx="16132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Так выглядит космос, видите как много планет в нем</a:t>
            </a:r>
          </a:p>
        </p:txBody>
      </p:sp>
    </p:spTree>
    <p:extLst>
      <p:ext uri="{BB962C8B-B14F-4D97-AF65-F5344CB8AC3E}">
        <p14:creationId xmlns:p14="http://schemas.microsoft.com/office/powerpoint/2010/main" val="285747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зем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664804"/>
            <a:ext cx="6461890" cy="399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996952"/>
            <a:ext cx="22322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Так выглядит наша планета из космоса</a:t>
            </a:r>
            <a:r>
              <a:rPr lang="ru-RU" sz="2000" b="1" i="1" dirty="0">
                <a:solidFill>
                  <a:srgbClr val="FFFF00"/>
                </a:solidFill>
              </a:rPr>
              <a:t>. 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71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Words>283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Олег</cp:lastModifiedBy>
  <cp:revision>21</cp:revision>
  <dcterms:created xsi:type="dcterms:W3CDTF">2017-03-13T12:17:48Z</dcterms:created>
  <dcterms:modified xsi:type="dcterms:W3CDTF">2023-04-11T10:55:43Z</dcterms:modified>
</cp:coreProperties>
</file>