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35470-C387-4750-934E-6C127432EC4E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127BB-E05F-409E-BDF9-3E545FB4E1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35470-C387-4750-934E-6C127432EC4E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127BB-E05F-409E-BDF9-3E545FB4E1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35470-C387-4750-934E-6C127432EC4E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127BB-E05F-409E-BDF9-3E545FB4E1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35470-C387-4750-934E-6C127432EC4E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127BB-E05F-409E-BDF9-3E545FB4E1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35470-C387-4750-934E-6C127432EC4E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127BB-E05F-409E-BDF9-3E545FB4E1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35470-C387-4750-934E-6C127432EC4E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127BB-E05F-409E-BDF9-3E545FB4E1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35470-C387-4750-934E-6C127432EC4E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127BB-E05F-409E-BDF9-3E545FB4E1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35470-C387-4750-934E-6C127432EC4E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127BB-E05F-409E-BDF9-3E545FB4E1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35470-C387-4750-934E-6C127432EC4E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127BB-E05F-409E-BDF9-3E545FB4E1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35470-C387-4750-934E-6C127432EC4E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127BB-E05F-409E-BDF9-3E545FB4E1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35470-C387-4750-934E-6C127432EC4E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127BB-E05F-409E-BDF9-3E545FB4E1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635470-C387-4750-934E-6C127432EC4E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127BB-E05F-409E-BDF9-3E545FB4E15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98072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Разработка </a:t>
            </a:r>
            <a:r>
              <a:rPr lang="ru-RU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разноуровневых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заданий по </a:t>
            </a:r>
            <a:r>
              <a:rPr lang="ru-RU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оружающему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миру.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996952"/>
            <a:ext cx="6400800" cy="1752600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tx1"/>
                </a:solidFill>
              </a:rPr>
              <a:t>Что такое погода?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4048" y="5013176"/>
            <a:ext cx="3491880" cy="11521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Выполнила: </a:t>
            </a:r>
            <a:r>
              <a:rPr lang="ru-RU" sz="2400" dirty="0" err="1" smtClean="0">
                <a:solidFill>
                  <a:schemeClr val="tx1"/>
                </a:solidFill>
              </a:rPr>
              <a:t>Ятрякова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>
                <a:solidFill>
                  <a:schemeClr val="tx1"/>
                </a:solidFill>
              </a:rPr>
              <a:t>А</a:t>
            </a:r>
            <a:r>
              <a:rPr lang="ru-RU" sz="2400" dirty="0" smtClean="0">
                <a:solidFill>
                  <a:schemeClr val="tx1"/>
                </a:solidFill>
              </a:rPr>
              <a:t>нгелина Максимовна, 743 группа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3.Понимание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Цель : осмысленная демонстрация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усвоенной информации по теме «Что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такое погода?».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332656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1.Задание.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1.Прочитайте.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2.Запишите ответы на вопросы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2204864"/>
            <a:ext cx="581439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Какое явление мы можем часто наблюдать зимой?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2. Какая погода летом?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3. Какие явления природы часто мы можем увидеть осенью?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4509120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оценивания: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Учащийся правильно ответили на все вопросы– 3 балла. 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Учащийся правильно ответили на 2 вопроса – 2 балла. 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Учащийся правильно ответили на 1 вопроса – 1 балл.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548680"/>
            <a:ext cx="511256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2.Задание.</a:t>
            </a:r>
            <a:br>
              <a:rPr lang="ru-RU" sz="3200" dirty="0" smtClean="0"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latin typeface="Arial" pitchFamily="34" charset="0"/>
                <a:cs typeface="Arial" pitchFamily="34" charset="0"/>
              </a:rPr>
              <a:t>1.Прочитайте. </a:t>
            </a:r>
            <a:br>
              <a:rPr lang="ru-RU" sz="3200" dirty="0" smtClean="0"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latin typeface="Arial" pitchFamily="34" charset="0"/>
                <a:cs typeface="Arial" pitchFamily="34" charset="0"/>
              </a:rPr>
              <a:t>2.Подчеркни только явления погоды: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2636912"/>
            <a:ext cx="6858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Снег, заморозки, листопад, дождь, облачность, температура воздуха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95936" y="4293096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оценивания: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Учащиеся выбрали все верные ответы - 3 балла.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Учащиеся совершили 1 ошибку – 2 балл.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Учащиеся совершили 2 ошибки – 1 балл.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Учащиеся совершили 3 ошибки – 0 баллов.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764704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3.Задание.</a:t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1.Прочитайте. </a:t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2.Запишите.</a:t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Погода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- это движение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067944" y="4293096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оценивания: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Термин сказан верно, объяснение полное- 2 балла.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Термин сказан верно, объяснение краткое - 1 балл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Термин сказан неверно-0 баллов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4. ПРИМЕНЕНИЕ В ЗНАКОМЫХ УСЛОВИЯХ</a:t>
            </a:r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Цель:  самостоятельное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преобразование усвоенной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информации  по теме  «Что такое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погода?»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.Задание.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1.Прочитайте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2.Составьте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на тему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«Погода за окном».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2276872"/>
            <a:ext cx="576064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 строка – название (существительное)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 строка – описание (2 прилагательных)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 строка – действие (3 глагола)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 строка – фраза (словосочетание)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 строка – синоним к слову «погода».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5004048" y="4221088"/>
            <a:ext cx="377991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60875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Критерии оценивания: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60875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Задание выполнено верно, прописано без единой ошибки-3 балла.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60875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Задание выполнено с 1 ошибкой-2 балла.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60875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Задание выполнено с 2 ошибками-1 балл.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60875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Задание выполнено неверно- 0 баллов.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6064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2 Задание</a:t>
            </a:r>
          </a:p>
          <a:p>
            <a:pPr marL="514350" indent="-514350">
              <a:buAutoNum type="arabicPeriod"/>
            </a:pPr>
            <a:r>
              <a:rPr lang="ru-RU" dirty="0" smtClean="0"/>
              <a:t>Перейдите по </a:t>
            </a:r>
            <a:r>
              <a:rPr lang="en-US" dirty="0" err="1" smtClean="0"/>
              <a:t>qr</a:t>
            </a:r>
            <a:r>
              <a:rPr lang="en-US" dirty="0" smtClean="0"/>
              <a:t>-</a:t>
            </a:r>
            <a:r>
              <a:rPr lang="ru-RU" dirty="0" smtClean="0"/>
              <a:t>коду</a:t>
            </a:r>
          </a:p>
          <a:p>
            <a:pPr marL="514350" indent="-514350">
              <a:buAutoNum type="arabicPeriod"/>
            </a:pPr>
            <a:r>
              <a:rPr lang="ru-RU" dirty="0" smtClean="0"/>
              <a:t>Прочитайте задание.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3554" name="Picture 2" descr="https://learningapps.org/qrcode.php?id=p0w7rwwwn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204864"/>
            <a:ext cx="3901852" cy="3901852"/>
          </a:xfrm>
          <a:prstGeom prst="rect">
            <a:avLst/>
          </a:prstGeom>
          <a:noFill/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4572000" y="3501008"/>
            <a:ext cx="424847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Критерии оценивания: 3 балла – задание выполнено верно.0 баллов – задание не выполнено или выполнено неверно.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3 Задание</a:t>
            </a:r>
            <a:endParaRPr lang="ru-RU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1.Прочитайте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2.Запишите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какие явления погоды изображены.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2564905"/>
            <a:ext cx="3024336" cy="20162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79912" y="2636912"/>
            <a:ext cx="3096344" cy="205939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355976" y="486916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оценивания: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Явления погоды прописаны верно-2 балла.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Допущена одна ошибка в написание явлении погоды-1 балл. 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всех остальных случаях-0 баллов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5. Применение в новых условиях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Цель:  самостоятельное</a:t>
            </a:r>
          </a:p>
          <a:p>
            <a:pPr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преобразование усвоенной</a:t>
            </a:r>
          </a:p>
          <a:p>
            <a:pPr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информации в новой ситуации по теме </a:t>
            </a:r>
          </a:p>
          <a:p>
            <a:pPr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«Что такое погода?».</a:t>
            </a:r>
            <a:endParaRPr lang="ru-RU" i="1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692696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 Задание</a:t>
            </a:r>
          </a:p>
          <a:p>
            <a:pPr>
              <a:buNone/>
            </a:pPr>
            <a:r>
              <a:rPr lang="ru-RU" dirty="0" smtClean="0"/>
              <a:t>Нарисовать термометр.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3779912" y="4581128"/>
            <a:ext cx="514806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608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Критерии оценивания: 5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баллов-работа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выполнена аккуратно и верно изображен рисунок.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608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3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балла-работа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выполнена неаккуратно рисунок изображен верный.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608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0 баллов- рисунок изображен неверно и работа выполнена неаккуратно.</a:t>
            </a:r>
          </a:p>
        </p:txBody>
      </p:sp>
      <p:pic>
        <p:nvPicPr>
          <p:cNvPr id="32771" name="Picture 3" descr="Значок термометра Рисунок в виде плоского вектора цели на изолированном  фоне Иллюстрация вектора - иллюстрации насчитывающей график, цвет: 16164338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5B98C5"/>
              </a:clrFrom>
              <a:clrTo>
                <a:srgbClr val="5B98C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772816"/>
            <a:ext cx="3888432" cy="3888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8229600" cy="1143000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1.Узнавание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70080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Цель : актуализация имеющихся</a:t>
            </a: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знаний по теме «Что такое</a:t>
            </a: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погода?» без их видоизменений.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76672"/>
            <a:ext cx="8229600" cy="45259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2 Задание</a:t>
            </a:r>
          </a:p>
          <a:p>
            <a:pPr>
              <a:buNone/>
            </a:pPr>
            <a:r>
              <a:rPr lang="ru-RU" dirty="0" smtClean="0"/>
              <a:t>Прочитайте. На основе наблюдений расскажите о</a:t>
            </a:r>
          </a:p>
          <a:p>
            <a:pPr>
              <a:buNone/>
            </a:pPr>
            <a:r>
              <a:rPr lang="ru-RU" dirty="0" smtClean="0"/>
              <a:t>явлениях погоды. Составьте общий план рассказа о</a:t>
            </a:r>
          </a:p>
          <a:p>
            <a:pPr>
              <a:buNone/>
            </a:pPr>
            <a:r>
              <a:rPr lang="ru-RU" dirty="0" smtClean="0"/>
              <a:t>погодных явлениях.</a:t>
            </a:r>
          </a:p>
          <a:p>
            <a:pPr>
              <a:buNone/>
            </a:pPr>
            <a:r>
              <a:rPr lang="ru-RU" dirty="0" smtClean="0"/>
              <a:t>1. Название явления.</a:t>
            </a:r>
          </a:p>
          <a:p>
            <a:pPr>
              <a:buNone/>
            </a:pPr>
            <a:r>
              <a:rPr lang="ru-RU" dirty="0" smtClean="0"/>
              <a:t>2. В какое время года наблюдается.</a:t>
            </a:r>
          </a:p>
          <a:p>
            <a:pPr>
              <a:buNone/>
            </a:pPr>
            <a:r>
              <a:rPr lang="ru-RU" dirty="0" smtClean="0"/>
              <a:t>3. Описание.</a:t>
            </a:r>
          </a:p>
          <a:p>
            <a:pPr>
              <a:buNone/>
            </a:pPr>
            <a:r>
              <a:rPr lang="ru-RU" dirty="0" smtClean="0"/>
              <a:t>4. Продолжительность.</a:t>
            </a:r>
          </a:p>
          <a:p>
            <a:pPr>
              <a:buNone/>
            </a:pPr>
            <a:r>
              <a:rPr lang="ru-RU" dirty="0" smtClean="0"/>
              <a:t>5. Влияние на природу и человека.</a:t>
            </a:r>
          </a:p>
          <a:p>
            <a:pPr>
              <a:buNone/>
            </a:pPr>
            <a:r>
              <a:rPr lang="ru-RU" dirty="0"/>
              <a:t>6. Опасное или не опасное.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3995936" y="4509120"/>
            <a:ext cx="514806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60875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Критерии оценивания: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60875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Учащиеся правильно составили план, явления погоды прописаны правильно- 3 балла.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60875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Учащиеся правильно составили план, но явления погоды прописаны с ошибками – 2 балла.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60875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Учащиеся составили лишь план-1 балл.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60875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Во всех остальных случаях– 0 баллов.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3</a:t>
            </a:r>
            <a:r>
              <a:rPr lang="ru-RU" dirty="0" smtClean="0"/>
              <a:t> Задание</a:t>
            </a:r>
          </a:p>
          <a:p>
            <a:pPr>
              <a:buNone/>
            </a:pPr>
            <a:r>
              <a:rPr lang="ru-RU" dirty="0" smtClean="0"/>
              <a:t>Составь </a:t>
            </a:r>
            <a:r>
              <a:rPr lang="ru-RU" dirty="0"/>
              <a:t>памятку «Как одеваться в </a:t>
            </a:r>
            <a:r>
              <a:rPr lang="ru-RU" dirty="0" smtClean="0"/>
              <a:t>теплую</a:t>
            </a:r>
          </a:p>
          <a:p>
            <a:pPr>
              <a:buNone/>
            </a:pPr>
            <a:r>
              <a:rPr lang="ru-RU" dirty="0" smtClean="0"/>
              <a:t>погоду</a:t>
            </a:r>
            <a:r>
              <a:rPr lang="ru-RU" dirty="0"/>
              <a:t>».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436096" y="3501008"/>
          <a:ext cx="2685708" cy="2773680"/>
        </p:xfrm>
        <a:graphic>
          <a:graphicData uri="http://schemas.openxmlformats.org/drawingml/2006/table">
            <a:tbl>
              <a:tblPr/>
              <a:tblGrid>
                <a:gridCol w="1342373"/>
                <a:gridCol w="1343335"/>
              </a:tblGrid>
              <a:tr h="5257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61510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Ребенок выполнил работу аккуратно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6151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cs typeface="Times New Roman" pitchFamily="18" charset="0"/>
                        </a:rPr>
                        <a:t>1 балл</a:t>
                      </a:r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61510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Указал погодные явления в природе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6151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cs typeface="Times New Roman" pitchFamily="18" charset="0"/>
                        </a:rPr>
                        <a:t>2 балла</a:t>
                      </a:r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61510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Написал четко подборные вещи в соответствие с временем года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461510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3 балла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76672"/>
            <a:ext cx="8229600" cy="4525963"/>
          </a:xfrm>
        </p:spPr>
        <p:txBody>
          <a:bodyPr/>
          <a:lstStyle/>
          <a:p>
            <a:pPr marL="514350" indent="-514350">
              <a:buNone/>
            </a:pPr>
            <a:r>
              <a:rPr lang="ru-RU" dirty="0" smtClean="0"/>
              <a:t>1 Задание.</a:t>
            </a:r>
          </a:p>
          <a:p>
            <a:pPr marL="514350" indent="-514350">
              <a:buNone/>
            </a:pPr>
            <a:r>
              <a:rPr lang="ru-RU" dirty="0" smtClean="0"/>
              <a:t>1.Прочитайте</a:t>
            </a:r>
          </a:p>
          <a:p>
            <a:pPr>
              <a:buNone/>
            </a:pPr>
            <a:r>
              <a:rPr lang="ru-RU" dirty="0" smtClean="0"/>
              <a:t>2. </a:t>
            </a:r>
            <a:r>
              <a:rPr lang="ru-RU" dirty="0"/>
              <a:t>Подчеркните слова, которые могут характеризовать погоду.</a:t>
            </a:r>
          </a:p>
          <a:p>
            <a:pPr>
              <a:buNone/>
            </a:pPr>
            <a:r>
              <a:rPr lang="ru-RU" dirty="0"/>
              <a:t>Ясная, сырая, большая, длинная, </a:t>
            </a:r>
            <a:r>
              <a:rPr lang="ru-RU" dirty="0" smtClean="0"/>
              <a:t>солнечная,</a:t>
            </a:r>
          </a:p>
          <a:p>
            <a:pPr>
              <a:buNone/>
            </a:pPr>
            <a:r>
              <a:rPr lang="ru-RU" dirty="0" smtClean="0"/>
              <a:t>широкая</a:t>
            </a:r>
            <a:r>
              <a:rPr lang="ru-RU" dirty="0"/>
              <a:t>, сухая, дождливая, </a:t>
            </a:r>
            <a:r>
              <a:rPr lang="ru-RU" dirty="0" smtClean="0"/>
              <a:t>ветреная,</a:t>
            </a:r>
          </a:p>
          <a:p>
            <a:pPr>
              <a:buNone/>
            </a:pPr>
            <a:r>
              <a:rPr lang="ru-RU" dirty="0" smtClean="0"/>
              <a:t>круглая</a:t>
            </a:r>
            <a:r>
              <a:rPr lang="ru-RU" dirty="0"/>
              <a:t>.</a:t>
            </a:r>
          </a:p>
          <a:p>
            <a:pPr marL="514350" indent="-514350">
              <a:buNone/>
            </a:pPr>
            <a:endParaRPr lang="ru-RU" dirty="0" smtClean="0"/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3419872" y="4869160"/>
            <a:ext cx="5508104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608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Задание выполнено верно – 5 баллов. Допущена 1 ошибка- 4 балла.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608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Допущено 2 ошибки-3 балла.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608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Допущено 3 ошибки-2 балла.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608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Допущено 4 и более ошибок-0 баллов.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2 Задание.</a:t>
            </a:r>
          </a:p>
          <a:p>
            <a:pPr>
              <a:buNone/>
            </a:pPr>
            <a:r>
              <a:rPr lang="ru-RU" dirty="0" smtClean="0"/>
              <a:t>1.Прочитайте</a:t>
            </a:r>
            <a:r>
              <a:rPr lang="ru-RU" dirty="0"/>
              <a:t>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2.Выберите </a:t>
            </a:r>
            <a:r>
              <a:rPr lang="ru-RU" dirty="0"/>
              <a:t>один верный </a:t>
            </a:r>
            <a:r>
              <a:rPr lang="ru-RU" dirty="0" smtClean="0"/>
              <a:t>ответ.</a:t>
            </a:r>
          </a:p>
          <a:p>
            <a:pPr>
              <a:buNone/>
            </a:pPr>
            <a:r>
              <a:rPr lang="ru-RU" dirty="0" smtClean="0"/>
              <a:t>Определите</a:t>
            </a:r>
            <a:r>
              <a:rPr lang="ru-RU" dirty="0"/>
              <a:t>, как называется наука о погоде?</a:t>
            </a:r>
            <a:br>
              <a:rPr lang="ru-RU" dirty="0"/>
            </a:br>
            <a:endParaRPr lang="ru-RU" dirty="0" smtClean="0"/>
          </a:p>
          <a:p>
            <a:pPr>
              <a:buNone/>
            </a:pPr>
            <a:r>
              <a:rPr lang="ru-RU" dirty="0" smtClean="0"/>
              <a:t>А</a:t>
            </a:r>
            <a:r>
              <a:rPr lang="ru-RU" dirty="0"/>
              <a:t>. Метеорология</a:t>
            </a:r>
          </a:p>
          <a:p>
            <a:pPr>
              <a:buNone/>
            </a:pPr>
            <a:r>
              <a:rPr lang="ru-RU" dirty="0"/>
              <a:t>Б. Экология</a:t>
            </a:r>
          </a:p>
          <a:p>
            <a:pPr>
              <a:buNone/>
            </a:pPr>
            <a:r>
              <a:rPr lang="ru-RU" dirty="0"/>
              <a:t>В. Биология</a:t>
            </a:r>
          </a:p>
          <a:p>
            <a:pPr>
              <a:buNone/>
            </a:pPr>
            <a:r>
              <a:rPr lang="ru-RU" dirty="0"/>
              <a:t>Г. Орнитология</a:t>
            </a: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3959424" y="5445224"/>
            <a:ext cx="518457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608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Вербальное оценивание: Все верно-«Молодец»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608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Допущена ошибка-«Подумай еще»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3 Задание.</a:t>
            </a:r>
          </a:p>
          <a:p>
            <a:pPr>
              <a:buNone/>
            </a:pPr>
            <a:r>
              <a:rPr lang="ru-RU" dirty="0" smtClean="0"/>
              <a:t>1.Прочитайте</a:t>
            </a:r>
            <a:r>
              <a:rPr lang="ru-RU" dirty="0"/>
              <a:t>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2.Выберите </a:t>
            </a:r>
            <a:r>
              <a:rPr lang="ru-RU" dirty="0"/>
              <a:t>один верный ответ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/>
              <a:t>Определите, каким словом характеризуют погоду.</a:t>
            </a:r>
            <a:br>
              <a:rPr lang="ru-RU" dirty="0"/>
            </a:br>
            <a:endParaRPr lang="ru-RU" dirty="0"/>
          </a:p>
          <a:p>
            <a:pPr>
              <a:buNone/>
            </a:pPr>
            <a:r>
              <a:rPr lang="ru-RU" dirty="0"/>
              <a:t>А. Длинная</a:t>
            </a:r>
          </a:p>
          <a:p>
            <a:pPr>
              <a:buNone/>
            </a:pPr>
            <a:r>
              <a:rPr lang="ru-RU" dirty="0"/>
              <a:t>Б. Ветреная</a:t>
            </a:r>
          </a:p>
          <a:p>
            <a:pPr>
              <a:buNone/>
            </a:pPr>
            <a:r>
              <a:rPr lang="ru-RU" dirty="0"/>
              <a:t>В. Маленькая</a:t>
            </a:r>
          </a:p>
          <a:p>
            <a:pPr>
              <a:buNone/>
            </a:pPr>
            <a:r>
              <a:rPr lang="ru-RU" dirty="0"/>
              <a:t>Г. Круглая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355976" y="5301208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4608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Вербальное оценивание: Все верно-«Молодец»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4608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Допущена ошибка-«Подумай еще»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2.Воспроизведение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Цель : Воспроизведение усвоенных</a:t>
            </a:r>
          </a:p>
          <a:p>
            <a:pPr>
              <a:buNone/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знаний и применение их в типовых</a:t>
            </a:r>
          </a:p>
          <a:p>
            <a:pPr>
              <a:buNone/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ситуациях по теме «Что такое</a:t>
            </a:r>
          </a:p>
          <a:p>
            <a:pPr>
              <a:buNone/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погода?».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76672"/>
            <a:ext cx="8229600" cy="4525963"/>
          </a:xfrm>
        </p:spPr>
        <p:txBody>
          <a:bodyPr/>
          <a:lstStyle/>
          <a:p>
            <a:pPr marL="514350" indent="-514350">
              <a:buNone/>
            </a:pPr>
            <a:r>
              <a:rPr lang="ru-RU" dirty="0" smtClean="0"/>
              <a:t>1 Задание.</a:t>
            </a:r>
          </a:p>
          <a:p>
            <a:pPr marL="514350" indent="-514350">
              <a:buNone/>
            </a:pPr>
            <a:r>
              <a:rPr lang="ru-RU" dirty="0" smtClean="0"/>
              <a:t>1.Прочитайте задание.</a:t>
            </a:r>
          </a:p>
          <a:p>
            <a:pPr marL="514350" indent="-514350">
              <a:buNone/>
            </a:pPr>
            <a:r>
              <a:rPr lang="ru-RU" dirty="0" smtClean="0"/>
              <a:t>2. Ознакомьтесь с иллюстрациями.</a:t>
            </a:r>
          </a:p>
          <a:p>
            <a:pPr marL="514350" indent="-514350">
              <a:buNone/>
            </a:pPr>
            <a:r>
              <a:rPr lang="ru-RU" dirty="0"/>
              <a:t>Опиши погоду по иллюстрации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2290" name="Picture 2" descr="https://documents.infourok.ru/32c9be86-329b-46a6-bf56-0ef7e1133db4/0/image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924944"/>
            <a:ext cx="2592288" cy="1736344"/>
          </a:xfrm>
          <a:prstGeom prst="rect">
            <a:avLst/>
          </a:prstGeom>
          <a:noFill/>
        </p:spPr>
      </p:pic>
      <p:pic>
        <p:nvPicPr>
          <p:cNvPr id="12292" name="Picture 4" descr="https://documents.infourok.ru/32c9be86-329b-46a6-bf56-0ef7e1133db4/0/image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2924944"/>
            <a:ext cx="2592288" cy="1728192"/>
          </a:xfrm>
          <a:prstGeom prst="rect">
            <a:avLst/>
          </a:prstGeom>
          <a:noFill/>
        </p:spPr>
      </p:pic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4139952" y="4941168"/>
            <a:ext cx="500404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608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Критерии оценивания: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608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Явления погоды прописаны верно-2 балла.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608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Допущена одна ошибка в написание погоды-1 балл. Во всех остальных случаях-0 баллов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404664"/>
            <a:ext cx="612068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Задание.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1.Прочитайте.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2.Определите условное обозначение переменной облачности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3.Запишите.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3717032"/>
            <a:ext cx="2255715" cy="186706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27784" y="2996952"/>
            <a:ext cx="2423371" cy="181371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31840" y="4960456"/>
            <a:ext cx="2088061" cy="189754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860032" y="1916832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оценивания: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Учащийся правильно написали условное обозначение всех изображений– 3 балла. 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Учащийся правильно написали условное обозначение двух изображений– 2 балла. 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Учащийся правильно написали условное обозначение одного изображения – 1 балл.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Учащийся не написали ни одного верного ответа – 0 баллов.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54868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3.Задание.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1.Прочитайте.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2.Перечисли из каких погодных условий складывается погода.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996952"/>
            <a:ext cx="64087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Сочетание ___ , ___ , ___ , ___ , ___ – это и есть погода.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55976" y="4365104"/>
            <a:ext cx="4572000" cy="221599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оценивания: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слова поставлены верно – 3 балла 1 ошибка – 2 балл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 ошибки – 1 балл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ошибки – 0 баллов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 баллов- во всех остальных случаях</a:t>
            </a:r>
          </a:p>
          <a:p>
            <a:pPr algn="ctr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816</Words>
  <Application>Microsoft Office PowerPoint</Application>
  <PresentationFormat>Экран (4:3)</PresentationFormat>
  <Paragraphs>149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Разработка разноуровневых заданий по оружающему миру. </vt:lpstr>
      <vt:lpstr>1.Узнавание</vt:lpstr>
      <vt:lpstr>Слайд 3</vt:lpstr>
      <vt:lpstr>Слайд 4</vt:lpstr>
      <vt:lpstr>Слайд 5</vt:lpstr>
      <vt:lpstr>2.Воспроизведение</vt:lpstr>
      <vt:lpstr>Слайд 7</vt:lpstr>
      <vt:lpstr>Слайд 8</vt:lpstr>
      <vt:lpstr>Слайд 9</vt:lpstr>
      <vt:lpstr>3.Понимание</vt:lpstr>
      <vt:lpstr>Слайд 11</vt:lpstr>
      <vt:lpstr>Слайд 12</vt:lpstr>
      <vt:lpstr>Слайд 13</vt:lpstr>
      <vt:lpstr>4. ПРИМЕНЕНИЕ В ЗНАКОМЫХ УСЛОВИЯХ</vt:lpstr>
      <vt:lpstr>Слайд 15</vt:lpstr>
      <vt:lpstr>Слайд 16</vt:lpstr>
      <vt:lpstr>Слайд 17</vt:lpstr>
      <vt:lpstr>5. Применение в новых условиях.</vt:lpstr>
      <vt:lpstr>Слайд 19</vt:lpstr>
      <vt:lpstr>Слайд 20</vt:lpstr>
      <vt:lpstr>Слайд 21</vt:lpstr>
    </vt:vector>
  </TitlesOfParts>
  <Company>HP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Разработка разноуровневых заданий по оружающему миру.</dc:title>
  <dc:creator>Demo</dc:creator>
  <cp:lastModifiedBy>Demo</cp:lastModifiedBy>
  <cp:revision>10</cp:revision>
  <dcterms:created xsi:type="dcterms:W3CDTF">2023-04-10T10:06:41Z</dcterms:created>
  <dcterms:modified xsi:type="dcterms:W3CDTF">2023-04-10T11:42:20Z</dcterms:modified>
</cp:coreProperties>
</file>