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  <p:sldId id="271" r:id="rId16"/>
    <p:sldId id="272" r:id="rId17"/>
    <p:sldId id="273" r:id="rId18"/>
    <p:sldId id="267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>
                <a:alpha val="67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59FA-FD62-44C1-A301-47C29D1C547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23EC7-E0D0-43D7-A2BA-562B6C2ABF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21180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</a:t>
            </a:r>
            <a:r>
              <a:rPr lang="ru-RU" dirty="0" err="1" smtClean="0"/>
              <a:t>разноуровневых</a:t>
            </a:r>
            <a:r>
              <a:rPr lang="ru-RU" dirty="0" smtClean="0"/>
              <a:t> заданий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</a:rPr>
              <a:t>По теме «Что такое погода»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581128"/>
            <a:ext cx="4176464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тудентка 743 группы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Тагирбекова</a:t>
            </a:r>
            <a:r>
              <a:rPr lang="ru-RU" dirty="0" smtClean="0">
                <a:solidFill>
                  <a:schemeClr val="tx1"/>
                </a:solidFill>
              </a:rPr>
              <a:t> Марина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</a:t>
            </a:r>
            <a:r>
              <a:rPr lang="en-US" sz="4800" dirty="0" smtClean="0"/>
              <a:t>II</a:t>
            </a:r>
            <a:r>
              <a:rPr lang="ru-RU" sz="4800" dirty="0" smtClean="0"/>
              <a:t> Понимание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252736"/>
          </a:xfrm>
        </p:spPr>
        <p:txBody>
          <a:bodyPr/>
          <a:lstStyle/>
          <a:p>
            <a:r>
              <a:rPr lang="ru-RU" dirty="0" smtClean="0"/>
              <a:t>Цель: осмысленное </a:t>
            </a:r>
            <a:r>
              <a:rPr lang="ru-RU" dirty="0"/>
              <a:t>восприятие информации по теме «Что такое погода?»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Вспомните инструменты для измерения погоды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Перечислите данные инструменты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35896" y="4365104"/>
          <a:ext cx="5040560" cy="20134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23453"/>
                <a:gridCol w="361710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2 балла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перечислил 5 инструментов для измерения температуры</a:t>
                      </a:r>
                      <a:endParaRPr lang="ru-RU" sz="21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перечислил</a:t>
                      </a:r>
                      <a:r>
                        <a:rPr lang="ru-RU" sz="2100" baseline="0" dirty="0" smtClean="0"/>
                        <a:t> 4-3 инструмента</a:t>
                      </a:r>
                      <a:endParaRPr lang="ru-RU" sz="21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0 баллов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не</a:t>
                      </a:r>
                      <a:r>
                        <a:rPr lang="ru-RU" sz="2100" baseline="0" dirty="0" smtClean="0"/>
                        <a:t> перечислил</a:t>
                      </a:r>
                      <a:endParaRPr lang="ru-RU" sz="2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745794"/>
            <a:ext cx="66967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/>
              <a:t>Перечислите </a:t>
            </a:r>
            <a:r>
              <a:rPr lang="ru-RU" sz="4000" dirty="0"/>
              <a:t>инструменты для измерения </a:t>
            </a:r>
            <a:r>
              <a:rPr lang="ru-RU" sz="4000" dirty="0" smtClean="0"/>
              <a:t>погоды. (не менее 5)</a:t>
            </a:r>
            <a:endParaRPr lang="ru-RU" sz="4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Подумайте для чего нужны прогнозы погоды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Расскажите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83768" y="4324464"/>
          <a:ext cx="6156176" cy="2270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38502"/>
                <a:gridCol w="4417674"/>
              </a:tblGrid>
              <a:tr h="3508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7791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2 балла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рассказал</a:t>
                      </a:r>
                      <a:r>
                        <a:rPr lang="ru-RU" sz="2100" baseline="0" dirty="0" smtClean="0"/>
                        <a:t> для чего нужны прогнозы погоды, приведя примеры</a:t>
                      </a:r>
                      <a:endParaRPr lang="ru-RU" sz="2100" dirty="0"/>
                    </a:p>
                  </a:txBody>
                  <a:tcPr/>
                </a:tc>
              </a:tr>
              <a:tr h="647791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рассказал</a:t>
                      </a:r>
                      <a:r>
                        <a:rPr lang="ru-RU" sz="2100" baseline="0" dirty="0" smtClean="0"/>
                        <a:t> для чего нужны прогнозы, не приводя примеры</a:t>
                      </a:r>
                      <a:endParaRPr lang="ru-RU" sz="2100" dirty="0"/>
                    </a:p>
                  </a:txBody>
                  <a:tcPr/>
                </a:tc>
              </a:tr>
              <a:tr h="367627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0 баллов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не</a:t>
                      </a:r>
                      <a:r>
                        <a:rPr lang="ru-RU" sz="2100" baseline="0" dirty="0" smtClean="0"/>
                        <a:t> рассказал</a:t>
                      </a:r>
                      <a:endParaRPr lang="ru-RU" sz="2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20888"/>
            <a:ext cx="6696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/>
              <a:t>Подумайте </a:t>
            </a:r>
            <a:r>
              <a:rPr lang="ru-RU" sz="4000" dirty="0"/>
              <a:t>и </a:t>
            </a:r>
            <a:r>
              <a:rPr lang="ru-RU" sz="4000" dirty="0" smtClean="0"/>
              <a:t>расскажите </a:t>
            </a:r>
            <a:r>
              <a:rPr lang="ru-RU" sz="4000" dirty="0"/>
              <a:t>для чего нужны прогнозы </a:t>
            </a:r>
            <a:r>
              <a:rPr lang="ru-RU" sz="4000" dirty="0" smtClean="0"/>
              <a:t>погоды. Приведи примеры</a:t>
            </a:r>
            <a:endParaRPr lang="ru-RU" sz="40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Задание 3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явление по признакам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Запишите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83768" y="5013176"/>
          <a:ext cx="6192688" cy="16048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48814"/>
                <a:gridCol w="4443874"/>
              </a:tblGrid>
              <a:tr h="3358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712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верно</a:t>
                      </a:r>
                      <a:r>
                        <a:rPr lang="ru-RU" sz="2100" baseline="0" dirty="0" smtClean="0"/>
                        <a:t> определил явление природы</a:t>
                      </a:r>
                      <a:endParaRPr lang="ru-RU" sz="2100" dirty="0"/>
                    </a:p>
                  </a:txBody>
                  <a:tcPr/>
                </a:tc>
              </a:tr>
              <a:tr h="348767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0 баллов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не</a:t>
                      </a:r>
                      <a:r>
                        <a:rPr lang="ru-RU" sz="2100" baseline="0" dirty="0" smtClean="0"/>
                        <a:t>верно определил явление природы</a:t>
                      </a:r>
                      <a:endParaRPr lang="ru-RU" sz="2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276872"/>
            <a:ext cx="6696744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/>
              <a:t>Определи</a:t>
            </a:r>
            <a:r>
              <a:rPr lang="ru-RU" sz="2800" dirty="0"/>
              <a:t>, явление природы по признакам:</a:t>
            </a:r>
          </a:p>
          <a:p>
            <a:r>
              <a:rPr lang="ru-RU" sz="2400" i="1" dirty="0"/>
              <a:t>Если на небе не видны лишь отдельные облака и светит солнце, говорят, что сегодня ясно. Если же все небо затянуто облаками, говорят, что сегодня пасмурно. </a:t>
            </a:r>
            <a:r>
              <a:rPr lang="ru-RU" sz="2400" i="1" dirty="0" err="1"/>
              <a:t>Это_________</a:t>
            </a:r>
            <a:r>
              <a:rPr lang="ru-RU" sz="2400" i="1" dirty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IV</a:t>
            </a:r>
            <a:r>
              <a:rPr lang="ru-RU" sz="4800" dirty="0" smtClean="0"/>
              <a:t> Применение в знакомых условиях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252736"/>
          </a:xfrm>
        </p:spPr>
        <p:txBody>
          <a:bodyPr/>
          <a:lstStyle/>
          <a:p>
            <a:r>
              <a:rPr lang="ru-RU" dirty="0" smtClean="0"/>
              <a:t>Цель: применение </a:t>
            </a:r>
            <a:r>
              <a:rPr lang="ru-RU" dirty="0"/>
              <a:t>усвоенной информации в практической деятельности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Рассмотри иллюстрацию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 температуру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99992" y="4149080"/>
          <a:ext cx="4320480" cy="21192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2"/>
                <a:gridCol w="3100378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 балла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Верно определил температуру</a:t>
                      </a:r>
                      <a:r>
                        <a:rPr lang="ru-RU" sz="1800" baseline="0" dirty="0" smtClean="0"/>
                        <a:t> 2х термометров</a:t>
                      </a:r>
                      <a:endParaRPr lang="ru-RU" sz="18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балл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Верно</a:t>
                      </a:r>
                      <a:r>
                        <a:rPr lang="ru-RU" sz="1800" baseline="0" dirty="0" smtClean="0"/>
                        <a:t> определил температуру 1го термометра</a:t>
                      </a:r>
                      <a:endParaRPr lang="ru-RU" sz="18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 баллов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</a:t>
                      </a:r>
                      <a:r>
                        <a:rPr lang="ru-RU" sz="1800" baseline="0" dirty="0" smtClean="0"/>
                        <a:t> смог определить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92896"/>
            <a:ext cx="669674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Определи </a:t>
            </a:r>
            <a:r>
              <a:rPr lang="ru-RU" sz="3600" dirty="0"/>
              <a:t>по температуре, какая погода на улице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4579" name="Picture 3" descr="http://klubmama.ru/uploads/posts/2022-08/1661306625_34-klubmama-ru-p-raspechatat-termometr-dlya-podelki-foto-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617640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Вспомните все составляющие погоды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Составьте кластер по теме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35896" y="4365104"/>
          <a:ext cx="5040560" cy="20134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23453"/>
                <a:gridCol w="361710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2 балла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составил</a:t>
                      </a:r>
                      <a:r>
                        <a:rPr lang="ru-RU" sz="2100" baseline="0" dirty="0" smtClean="0"/>
                        <a:t> кластер по теме</a:t>
                      </a:r>
                      <a:endParaRPr lang="ru-RU" sz="21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не</a:t>
                      </a:r>
                      <a:r>
                        <a:rPr lang="ru-RU" sz="2100" baseline="0" dirty="0" smtClean="0"/>
                        <a:t> соответствуют 1-2 признака</a:t>
                      </a:r>
                      <a:endParaRPr lang="ru-RU" sz="21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0 баллов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Не</a:t>
                      </a:r>
                      <a:r>
                        <a:rPr lang="ru-RU" sz="2100" baseline="0" dirty="0" smtClean="0"/>
                        <a:t> смог составить кластер</a:t>
                      </a:r>
                      <a:endParaRPr lang="ru-RU" sz="2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745794"/>
            <a:ext cx="66967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/>
              <a:t>Составьте </a:t>
            </a:r>
            <a:r>
              <a:rPr lang="ru-RU" sz="4000" dirty="0"/>
              <a:t>кластер по теме «Что такое погода»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Вспомните правила поведения на улице при грозе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Расскажите правила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3933057"/>
          <a:ext cx="6408712" cy="23867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3690"/>
                <a:gridCol w="4850966"/>
                <a:gridCol w="504056"/>
              </a:tblGrid>
              <a:tr h="36404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 anchor="ctr"/>
                </a:tc>
              </a:tr>
              <a:tr h="378047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стойте на открытой местности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72084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стойте вблизи металлических сооружений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8047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</a:t>
                      </a:r>
                      <a:r>
                        <a:rPr lang="ru-RU" sz="2100" baseline="0" dirty="0" smtClean="0"/>
                        <a:t> </a:t>
                      </a:r>
                      <a:r>
                        <a:rPr lang="ru-RU" sz="2100" dirty="0" smtClean="0"/>
                        <a:t>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раскрывайте над собой зонтик.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6036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прикасайтесь к мокрым предметам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564904"/>
            <a:ext cx="6696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Вспомни и расскажи правила поведения на улице при грозе</a:t>
            </a:r>
            <a:endParaRPr lang="ru-RU" sz="36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V</a:t>
            </a:r>
            <a:r>
              <a:rPr lang="ru-RU" sz="4800" dirty="0" smtClean="0"/>
              <a:t> Применение в новых условиях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5121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Цель: преобразование </a:t>
            </a:r>
            <a:r>
              <a:rPr lang="ru-RU" dirty="0"/>
              <a:t>усвоенной информации в разнообразных ситуациях для решения новых задач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Вспомните правила поведения на улице при грозе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Расскажите правила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3933056"/>
          <a:ext cx="6408712" cy="17247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3690"/>
                <a:gridCol w="4922974"/>
                <a:gridCol w="432048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 anchor="ctr"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оригинальность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теме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</a:t>
                      </a:r>
                      <a:r>
                        <a:rPr lang="ru-RU" sz="2100" baseline="0" dirty="0" smtClean="0"/>
                        <a:t> </a:t>
                      </a:r>
                      <a:r>
                        <a:rPr lang="ru-RU" sz="2100" dirty="0" smtClean="0"/>
                        <a:t>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взаимосвязь между предложениями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564904"/>
            <a:ext cx="6696744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Придумай </a:t>
            </a:r>
            <a:r>
              <a:rPr lang="ru-RU" sz="3600" dirty="0"/>
              <a:t>рассказ, где главным героем является погода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</a:t>
            </a:r>
            <a:r>
              <a:rPr lang="ru-RU" sz="4800" dirty="0" smtClean="0"/>
              <a:t> Узнавание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252736"/>
          </a:xfrm>
        </p:spPr>
        <p:txBody>
          <a:bodyPr/>
          <a:lstStyle/>
          <a:p>
            <a:r>
              <a:rPr lang="ru-RU" dirty="0" smtClean="0"/>
              <a:t>Цель: актуализация </a:t>
            </a:r>
            <a:r>
              <a:rPr lang="ru-RU" dirty="0"/>
              <a:t>имеющихся знаний учащихся </a:t>
            </a:r>
            <a:r>
              <a:rPr lang="ru-RU" u="sng" dirty="0"/>
              <a:t>по теме «Что такое погода?»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Разделите рассказ на смысловые части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Запишите план рассказа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3933056"/>
          <a:ext cx="6408712" cy="19314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9819"/>
                <a:gridCol w="4598893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2 балла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составил полный план по рассказу</a:t>
                      </a: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</a:t>
                      </a:r>
                      <a:r>
                        <a:rPr lang="ru-RU" sz="2100" baseline="0" dirty="0" smtClean="0"/>
                        <a:t> </a:t>
                      </a:r>
                      <a:r>
                        <a:rPr lang="ru-RU" sz="2100" dirty="0" smtClean="0"/>
                        <a:t>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составил краткий план</a:t>
                      </a:r>
                    </a:p>
                  </a:txBody>
                  <a:tcPr/>
                </a:tc>
              </a:tr>
              <a:tr h="649560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0</a:t>
                      </a:r>
                      <a:r>
                        <a:rPr lang="ru-RU" sz="2100" baseline="0" dirty="0" smtClean="0"/>
                        <a:t> </a:t>
                      </a:r>
                      <a:r>
                        <a:rPr lang="ru-RU" sz="2100" dirty="0" smtClean="0"/>
                        <a:t>баллов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составил план по рассказу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492896"/>
            <a:ext cx="6696744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Составь </a:t>
            </a:r>
            <a:r>
              <a:rPr lang="ru-RU" sz="3600" dirty="0"/>
              <a:t>план к своему рассказу о погоде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1440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Выбери инструмент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Нарисуй, выбранный инструмент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23728" y="4005064"/>
          <a:ext cx="6408712" cy="23743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3690"/>
                <a:gridCol w="4778958"/>
                <a:gridCol w="576064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 anchor="ctr"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оригинальность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 разнообразных красок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</a:t>
                      </a:r>
                      <a:r>
                        <a:rPr lang="ru-RU" sz="2100" baseline="0" dirty="0" smtClean="0"/>
                        <a:t> </a:t>
                      </a:r>
                      <a:r>
                        <a:rPr lang="ru-RU" sz="2100" dirty="0" smtClean="0"/>
                        <a:t>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аккуратность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9560">
                <a:tc>
                  <a:txBody>
                    <a:bodyPr/>
                    <a:lstStyle/>
                    <a:p>
                      <a:r>
                        <a:rPr lang="ru-RU" sz="2100" dirty="0" smtClean="0"/>
                        <a:t>1 балл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нарисован рисунок по заданной теме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492896"/>
            <a:ext cx="66967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/>
              <a:t>Нарисуй инструмент, которым определяют погоду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2476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основные явления природы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Выберите верный вариант ответа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924944"/>
            <a:ext cx="56166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Какие </a:t>
            </a:r>
            <a:r>
              <a:rPr lang="ru-RU" sz="3200" dirty="0"/>
              <a:t>основные явления природы могут быть?</a:t>
            </a:r>
          </a:p>
          <a:p>
            <a:r>
              <a:rPr lang="ru-RU" sz="3200" dirty="0"/>
              <a:t>А. температура воздуха;</a:t>
            </a:r>
          </a:p>
          <a:p>
            <a:r>
              <a:rPr lang="ru-RU" sz="3200" dirty="0"/>
              <a:t>Б. сухой асфальт;</a:t>
            </a:r>
          </a:p>
          <a:p>
            <a:r>
              <a:rPr lang="ru-RU" sz="3200" dirty="0"/>
              <a:t>В. </a:t>
            </a:r>
            <a:r>
              <a:rPr lang="ru-RU" sz="3200" dirty="0" smtClean="0"/>
              <a:t>осадки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7984" y="4797152"/>
          <a:ext cx="4320480" cy="142595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4407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25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выбран ответ а, в</a:t>
                      </a:r>
                      <a:endParaRPr lang="ru-RU" sz="2000" dirty="0"/>
                    </a:p>
                  </a:txBody>
                  <a:tcPr/>
                </a:tc>
              </a:tr>
              <a:tr h="4925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0 баллов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 всех остальных случаях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067128" cy="2476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явления природы опасные для человека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Выберите верный вариант ответа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780928"/>
            <a:ext cx="504056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Какие явления погоды могут быть опасны для человека?</a:t>
            </a:r>
          </a:p>
          <a:p>
            <a:r>
              <a:rPr lang="ru-RU" sz="3200" dirty="0"/>
              <a:t>А. гроза; мороз; метель.</a:t>
            </a:r>
          </a:p>
          <a:p>
            <a:r>
              <a:rPr lang="ru-RU" sz="3200" dirty="0"/>
              <a:t>Б. ветер; облака; солнце.</a:t>
            </a:r>
          </a:p>
          <a:p>
            <a:r>
              <a:rPr lang="ru-RU" sz="3200" dirty="0"/>
              <a:t>В. Вьюга; теплая погода.</a:t>
            </a:r>
          </a:p>
          <a:p>
            <a:endParaRPr lang="ru-RU" sz="3200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99992" y="5229200"/>
          <a:ext cx="4320480" cy="12819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выбран ответ а</a:t>
                      </a:r>
                      <a:endParaRPr lang="ru-RU" sz="20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0 баллов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 всех остальных случаях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2476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науку, изучающую погоду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Выберите верный вариант ответа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068960"/>
            <a:ext cx="56166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Наука</a:t>
            </a:r>
            <a:r>
              <a:rPr lang="ru-RU" sz="3600" dirty="0"/>
              <a:t>, которая изучает погоду?</a:t>
            </a:r>
          </a:p>
          <a:p>
            <a:r>
              <a:rPr lang="ru-RU" sz="3600" dirty="0"/>
              <a:t>А. </a:t>
            </a:r>
            <a:r>
              <a:rPr lang="ru-RU" sz="3600" dirty="0" err="1"/>
              <a:t>погодаведение</a:t>
            </a:r>
            <a:r>
              <a:rPr lang="ru-RU" sz="3600" dirty="0"/>
              <a:t>;</a:t>
            </a:r>
          </a:p>
          <a:p>
            <a:r>
              <a:rPr lang="ru-RU" sz="3600" dirty="0"/>
              <a:t>Б. метеорология;</a:t>
            </a:r>
          </a:p>
          <a:p>
            <a:r>
              <a:rPr lang="ru-RU" sz="3600" dirty="0"/>
              <a:t>В. </a:t>
            </a:r>
            <a:r>
              <a:rPr lang="ru-RU" sz="3600" dirty="0" smtClean="0"/>
              <a:t>наука </a:t>
            </a:r>
            <a:r>
              <a:rPr lang="ru-RU" sz="3600" dirty="0"/>
              <a:t>о погоде.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99992" y="4509120"/>
          <a:ext cx="4320480" cy="12819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выбран ответ б</a:t>
                      </a:r>
                      <a:endParaRPr lang="ru-RU" sz="20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0 баллов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 всех остальных случаях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</a:t>
            </a:r>
            <a:r>
              <a:rPr lang="en-US" sz="4800" dirty="0" smtClean="0"/>
              <a:t>I</a:t>
            </a:r>
            <a:r>
              <a:rPr lang="ru-RU" sz="4800" dirty="0" smtClean="0"/>
              <a:t> Воспроизведение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252736"/>
          </a:xfrm>
        </p:spPr>
        <p:txBody>
          <a:bodyPr/>
          <a:lstStyle/>
          <a:p>
            <a:r>
              <a:rPr lang="ru-RU" dirty="0" smtClean="0"/>
              <a:t>Цель: воспроизведение </a:t>
            </a:r>
            <a:r>
              <a:rPr lang="ru-RU" dirty="0"/>
              <a:t>ранее усвоенных знаний по теме «Что такое погода?»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067128" cy="2476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слова, характеризующие погоду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Подчеркните данные слова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564904"/>
            <a:ext cx="72728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Подчеркните </a:t>
            </a:r>
            <a:r>
              <a:rPr lang="ru-RU" sz="3600" dirty="0"/>
              <a:t>слова, которые могут характеризовать погоду</a:t>
            </a:r>
            <a:r>
              <a:rPr lang="ru-RU" sz="3600" b="1" dirty="0" smtClean="0"/>
              <a:t>.</a:t>
            </a:r>
          </a:p>
          <a:p>
            <a:r>
              <a:rPr lang="ru-RU" sz="3200" i="1" dirty="0"/>
              <a:t>Ясная, сырая, большая, длинная, солнечная, широкая, сухая, дождливая, ветреная, круглая.</a:t>
            </a:r>
          </a:p>
          <a:p>
            <a:endParaRPr lang="ru-RU" sz="3600" dirty="0"/>
          </a:p>
          <a:p>
            <a:endParaRPr lang="ru-RU" sz="3600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0" y="4869160"/>
          <a:ext cx="4320480" cy="1767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3202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739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 балла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Подчеркнуты все слова, характеризующие погоду</a:t>
                      </a:r>
                      <a:endParaRPr lang="ru-RU" sz="1800" dirty="0"/>
                    </a:p>
                  </a:txBody>
                  <a:tcPr/>
                </a:tc>
              </a:tr>
              <a:tr h="2956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балл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</a:t>
                      </a:r>
                      <a:r>
                        <a:rPr lang="ru-RU" sz="1800" baseline="0" dirty="0" smtClean="0"/>
                        <a:t> подчеркнуто 2 слова</a:t>
                      </a:r>
                      <a:endParaRPr lang="ru-RU" sz="1800" dirty="0"/>
                    </a:p>
                  </a:txBody>
                  <a:tcPr/>
                </a:tc>
              </a:tr>
              <a:tr h="2956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0 баллов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</a:t>
                      </a:r>
                      <a:r>
                        <a:rPr lang="ru-RU" sz="1800" baseline="0" dirty="0" smtClean="0"/>
                        <a:t> подчеркнуты слова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2476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Рассмотрите иллюстрации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Опишите погоду по иллюстрации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852936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Опиши </a:t>
            </a:r>
            <a:r>
              <a:rPr lang="ru-RU" sz="3600" dirty="0"/>
              <a:t>погоду по иллюстрации.</a:t>
            </a:r>
          </a:p>
          <a:p>
            <a:endParaRPr lang="ru-RU" sz="3600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7984" y="3645024"/>
          <a:ext cx="4320480" cy="2804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 балла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полностью описала погоду в соответствии с иллюстрацией</a:t>
                      </a:r>
                      <a:endParaRPr lang="ru-RU" sz="20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кратко описала погоду по иллюстрации</a:t>
                      </a:r>
                      <a:endParaRPr lang="ru-RU" sz="20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0 баллов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</a:t>
                      </a:r>
                      <a:r>
                        <a:rPr lang="ru-RU" sz="2000" baseline="0" dirty="0" smtClean="0"/>
                        <a:t> описала погоду по иллюстрации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https://fsd.multiurok.ru/html/2023/03/03/s_64021b03b60db/php89h7FI_chto-takoe-pogoda-2-klass_html_3c9f68a714a02fcb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05064"/>
            <a:ext cx="4104456" cy="250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7067128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Алгоритм: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Прочитайте задание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Определите явление по определению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11960" y="4941168"/>
          <a:ext cx="4320480" cy="15401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0103"/>
                <a:gridCol w="3100377"/>
              </a:tblGrid>
              <a:tr h="2988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Критерии оценивания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верно</a:t>
                      </a:r>
                      <a:r>
                        <a:rPr lang="ru-RU" sz="2000" baseline="0" dirty="0" smtClean="0"/>
                        <a:t> определили явление</a:t>
                      </a:r>
                      <a:endParaRPr lang="ru-RU" sz="2000" dirty="0"/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0 баллов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</a:t>
                      </a:r>
                      <a:r>
                        <a:rPr lang="ru-RU" sz="2000" baseline="0" dirty="0" smtClean="0"/>
                        <a:t> определили явление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684238"/>
            <a:ext cx="540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Определите</a:t>
            </a:r>
            <a:r>
              <a:rPr kumimoji="0" lang="ru-RU" sz="36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явление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Изменения температуры, облачность, дождь, снегопад, ветер – ….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796</Words>
  <Application>Microsoft Office PowerPoint</Application>
  <PresentationFormat>Экран (4:3)</PresentationFormat>
  <Paragraphs>219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Разработка разноуровневых заданий  По теме «Что такое погода» </vt:lpstr>
      <vt:lpstr>I Узнавание</vt:lpstr>
      <vt:lpstr>Задание 1</vt:lpstr>
      <vt:lpstr>Задание 2</vt:lpstr>
      <vt:lpstr>Задание 3</vt:lpstr>
      <vt:lpstr>II Воспроизведение</vt:lpstr>
      <vt:lpstr>Задание 1</vt:lpstr>
      <vt:lpstr>Задание 2</vt:lpstr>
      <vt:lpstr>Задание 3</vt:lpstr>
      <vt:lpstr>III Понимание</vt:lpstr>
      <vt:lpstr>Задание 1</vt:lpstr>
      <vt:lpstr>Задание 2</vt:lpstr>
      <vt:lpstr>Задание 3</vt:lpstr>
      <vt:lpstr>IV Применение в знакомых условиях</vt:lpstr>
      <vt:lpstr>Задание 1</vt:lpstr>
      <vt:lpstr>Задание 2</vt:lpstr>
      <vt:lpstr>Задание 3</vt:lpstr>
      <vt:lpstr>V Применение в новых условиях</vt:lpstr>
      <vt:lpstr>Задание 1</vt:lpstr>
      <vt:lpstr>Задание 3</vt:lpstr>
      <vt:lpstr>Задание 3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разноуровневых заданий  По теме «Что такое погода»</dc:title>
  <dc:creator>Demo</dc:creator>
  <cp:lastModifiedBy>Demo</cp:lastModifiedBy>
  <cp:revision>8</cp:revision>
  <dcterms:created xsi:type="dcterms:W3CDTF">2023-04-10T10:14:25Z</dcterms:created>
  <dcterms:modified xsi:type="dcterms:W3CDTF">2023-04-10T11:30:50Z</dcterms:modified>
</cp:coreProperties>
</file>