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04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8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1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0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61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78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5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8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83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9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2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D04EB-4CA4-465D-BA16-667ED2EE2AF5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7B2D-9DEC-499A-AA5D-935EF01D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96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9620" t="27121" r="19620" b="14444"/>
          <a:stretch/>
        </p:blipFill>
        <p:spPr>
          <a:xfrm>
            <a:off x="0" y="24095"/>
            <a:ext cx="3756601" cy="2031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9597" t="27677" r="16557" b="8448"/>
          <a:stretch/>
        </p:blipFill>
        <p:spPr>
          <a:xfrm>
            <a:off x="3756601" y="0"/>
            <a:ext cx="3696787" cy="2079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19485" t="27086" r="25397" b="12448"/>
          <a:stretch/>
        </p:blipFill>
        <p:spPr>
          <a:xfrm>
            <a:off x="7453388" y="0"/>
            <a:ext cx="3332447" cy="20553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19807" t="28656" r="18203" b="10563"/>
          <a:stretch/>
        </p:blipFill>
        <p:spPr>
          <a:xfrm>
            <a:off x="0" y="2079416"/>
            <a:ext cx="3772032" cy="2079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/>
          <a:srcRect l="20081" t="26579" r="19693" b="11403"/>
          <a:stretch/>
        </p:blipFill>
        <p:spPr>
          <a:xfrm>
            <a:off x="3741170" y="2055368"/>
            <a:ext cx="3696787" cy="20916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/>
          <a:srcRect l="15160" t="24238" r="27077" b="11274"/>
          <a:stretch/>
        </p:blipFill>
        <p:spPr>
          <a:xfrm>
            <a:off x="7453388" y="2055369"/>
            <a:ext cx="3332447" cy="20916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/>
          <a:srcRect l="19279" t="26637" r="19778" b="12217"/>
          <a:stretch/>
        </p:blipFill>
        <p:spPr>
          <a:xfrm>
            <a:off x="1911312" y="4194651"/>
            <a:ext cx="3702898" cy="20888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/>
          <a:srcRect l="19128" t="27698" r="21011" b="11855"/>
          <a:stretch/>
        </p:blipFill>
        <p:spPr>
          <a:xfrm>
            <a:off x="5614209" y="4182878"/>
            <a:ext cx="3699899" cy="21005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4690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9020" t="26182" r="19016" b="9230"/>
          <a:stretch/>
        </p:blipFill>
        <p:spPr>
          <a:xfrm>
            <a:off x="0" y="-1"/>
            <a:ext cx="3730582" cy="21862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0513" t="25263" r="20428" b="14354"/>
          <a:stretch/>
        </p:blipFill>
        <p:spPr>
          <a:xfrm>
            <a:off x="3730583" y="2192"/>
            <a:ext cx="3763744" cy="21634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9465" t="22825" r="17991" b="14266"/>
          <a:stretch/>
        </p:blipFill>
        <p:spPr>
          <a:xfrm>
            <a:off x="7494327" y="-1"/>
            <a:ext cx="3825760" cy="21634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17767" t="26886" r="21961" b="11874"/>
          <a:stretch/>
        </p:blipFill>
        <p:spPr>
          <a:xfrm>
            <a:off x="-1" y="2186296"/>
            <a:ext cx="3714004" cy="21216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l="15365" t="22626" r="26902" b="14657"/>
          <a:stretch/>
        </p:blipFill>
        <p:spPr>
          <a:xfrm>
            <a:off x="3730582" y="2163476"/>
            <a:ext cx="3675896" cy="22450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/>
          <a:srcRect l="16453" t="24886" r="19233" b="14899"/>
          <a:stretch/>
        </p:blipFill>
        <p:spPr>
          <a:xfrm>
            <a:off x="7444586" y="2163476"/>
            <a:ext cx="3889826" cy="20475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/>
          <a:srcRect l="17911" t="21684" r="22490" b="15267"/>
          <a:stretch/>
        </p:blipFill>
        <p:spPr>
          <a:xfrm>
            <a:off x="0" y="4319454"/>
            <a:ext cx="3675897" cy="21216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/>
          <a:srcRect l="17247" t="23007" r="16530" b="12400"/>
          <a:stretch/>
        </p:blipFill>
        <p:spPr>
          <a:xfrm>
            <a:off x="3675896" y="4347580"/>
            <a:ext cx="3868933" cy="20550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/>
          <a:srcRect l="15519" t="21092" r="17962" b="13103"/>
          <a:stretch/>
        </p:blipFill>
        <p:spPr>
          <a:xfrm>
            <a:off x="7444585" y="4239165"/>
            <a:ext cx="3889826" cy="21634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8278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Believe Nadezhda</cp:lastModifiedBy>
  <cp:revision>2</cp:revision>
  <dcterms:created xsi:type="dcterms:W3CDTF">2023-03-27T07:44:20Z</dcterms:created>
  <dcterms:modified xsi:type="dcterms:W3CDTF">2023-03-28T13:15:11Z</dcterms:modified>
</cp:coreProperties>
</file>