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3" r:id="rId4"/>
    <p:sldId id="264" r:id="rId5"/>
    <p:sldId id="260" r:id="rId6"/>
    <p:sldId id="257" r:id="rId7"/>
    <p:sldId id="262" r:id="rId8"/>
    <p:sldId id="265" r:id="rId9"/>
    <p:sldId id="268" r:id="rId10"/>
    <p:sldId id="258" r:id="rId11"/>
    <p:sldId id="266" r:id="rId12"/>
    <p:sldId id="267" r:id="rId13"/>
    <p:sldId id="261" r:id="rId14"/>
    <p:sldId id="269" r:id="rId15"/>
    <p:sldId id="25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7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65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3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5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6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74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03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88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87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4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749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41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23AA9-7EB9-4DED-A5FB-8A6F16129E91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595E2-1A8E-437E-95DD-32BAA8CE7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24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47174" y="0"/>
            <a:ext cx="12239173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6350" y="533400"/>
            <a:ext cx="11598850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00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190" t="21715" r="28428" b="2496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6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5892" y="2413337"/>
            <a:ext cx="9709517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r>
              <a:rPr lang="ru-RU" sz="6000" dirty="0" smtClean="0"/>
              <a:t>Тема: «Имя прилагательное»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9867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3475" y="1547966"/>
            <a:ext cx="6710149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5400" dirty="0" smtClean="0"/>
              <a:t>Познакомимся…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5400" dirty="0" smtClean="0"/>
              <a:t>Узнаем…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5400" dirty="0" smtClean="0"/>
              <a:t>Научимся…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02857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38200" y="764194"/>
            <a:ext cx="9492343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Познакомимся с новой частью речи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Узнаем, что такое имя прилагательное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/>
              <a:t>Научимся определять имя прилагательное в тексте по обозначающими признаками предметов</a:t>
            </a:r>
          </a:p>
        </p:txBody>
      </p:sp>
    </p:spTree>
    <p:extLst>
      <p:ext uri="{BB962C8B-B14F-4D97-AF65-F5344CB8AC3E}">
        <p14:creationId xmlns:p14="http://schemas.microsoft.com/office/powerpoint/2010/main" val="1030009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57829" y="1144588"/>
            <a:ext cx="9753600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ru-RU" sz="3600" dirty="0" smtClean="0"/>
              <a:t>1.Я научился…</a:t>
            </a:r>
          </a:p>
          <a:p>
            <a:r>
              <a:rPr lang="ru-RU" sz="3600" dirty="0" smtClean="0"/>
              <a:t>2.Было интересно…</a:t>
            </a:r>
          </a:p>
          <a:p>
            <a:r>
              <a:rPr lang="ru-RU" sz="3600" dirty="0" smtClean="0"/>
              <a:t>3.Было трудно…</a:t>
            </a:r>
          </a:p>
          <a:p>
            <a:r>
              <a:rPr lang="ru-RU" sz="3600" dirty="0" smtClean="0"/>
              <a:t>4.Могу похвалить себя за то, что…</a:t>
            </a:r>
          </a:p>
          <a:p>
            <a:r>
              <a:rPr lang="ru-RU" sz="3600" dirty="0" smtClean="0"/>
              <a:t>5.Могу похвалить одноклассников за то, что…</a:t>
            </a:r>
          </a:p>
          <a:p>
            <a:r>
              <a:rPr lang="ru-RU" sz="3600" dirty="0" smtClean="0"/>
              <a:t>6.Больше всего мне понравилось…</a:t>
            </a:r>
          </a:p>
          <a:p>
            <a:r>
              <a:rPr lang="ru-RU" sz="3600" dirty="0" smtClean="0"/>
              <a:t>7.Мне показалось важным…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7203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1567" t="21479" r="27686" b="24963"/>
          <a:stretch/>
        </p:blipFill>
        <p:spPr>
          <a:xfrm>
            <a:off x="-1" y="-362650"/>
            <a:ext cx="12192001" cy="700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08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1791" t="22673" r="29926" b="25760"/>
          <a:stretch/>
        </p:blipFill>
        <p:spPr>
          <a:xfrm>
            <a:off x="0" y="-204716"/>
            <a:ext cx="12192000" cy="70627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49672" y="3848669"/>
            <a:ext cx="2224585" cy="354841"/>
          </a:xfrm>
          <a:prstGeom prst="rect">
            <a:avLst/>
          </a:prstGeom>
          <a:solidFill>
            <a:srgbClr val="FDF8F4"/>
          </a:solidFill>
          <a:ln>
            <a:solidFill>
              <a:srgbClr val="FDF8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760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71787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3233" y="769640"/>
            <a:ext cx="10186571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Вставьте слоги </a:t>
            </a:r>
            <a:r>
              <a:rPr lang="ru-RU" sz="3600" dirty="0" err="1"/>
              <a:t>жи</a:t>
            </a:r>
            <a:r>
              <a:rPr lang="ru-RU" sz="3600" dirty="0"/>
              <a:t> ши так. Чтобы получились слова</a:t>
            </a:r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4000" dirty="0" err="1" smtClean="0"/>
              <a:t>Дру</a:t>
            </a:r>
            <a:r>
              <a:rPr lang="ru-RU" sz="4000" dirty="0" smtClean="0"/>
              <a:t>…на, пру…на, </a:t>
            </a:r>
            <a:r>
              <a:rPr lang="ru-RU" sz="4000" dirty="0" err="1" smtClean="0"/>
              <a:t>ти</a:t>
            </a:r>
            <a:r>
              <a:rPr lang="ru-RU" sz="4000" dirty="0" smtClean="0"/>
              <a:t>…на, </a:t>
            </a:r>
            <a:r>
              <a:rPr lang="ru-RU" sz="4000" dirty="0" err="1" smtClean="0"/>
              <a:t>ма</a:t>
            </a:r>
            <a:r>
              <a:rPr lang="ru-RU" sz="4000" dirty="0" smtClean="0"/>
              <a:t>…на.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314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787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0839" y="769640"/>
            <a:ext cx="10186571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Вставьте слоги </a:t>
            </a:r>
            <a:r>
              <a:rPr lang="ru-RU" sz="3600" dirty="0" err="1"/>
              <a:t>жи</a:t>
            </a:r>
            <a:r>
              <a:rPr lang="ru-RU" sz="3600" dirty="0"/>
              <a:t> ши так. Чтобы получились слова</a:t>
            </a:r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4000" dirty="0" smtClean="0"/>
              <a:t>Дру</a:t>
            </a:r>
            <a:r>
              <a:rPr lang="ru-RU" sz="4000" u="sng" dirty="0" smtClean="0"/>
              <a:t>жи</a:t>
            </a:r>
            <a:r>
              <a:rPr lang="ru-RU" sz="4000" dirty="0" smtClean="0"/>
              <a:t>на, пру</a:t>
            </a:r>
            <a:r>
              <a:rPr lang="ru-RU" sz="4000" u="sng" dirty="0" smtClean="0"/>
              <a:t>жи</a:t>
            </a:r>
            <a:r>
              <a:rPr lang="ru-RU" sz="4000" dirty="0" smtClean="0"/>
              <a:t>на, ти</a:t>
            </a:r>
            <a:r>
              <a:rPr lang="ru-RU" sz="4000" u="sng" dirty="0" smtClean="0"/>
              <a:t>ши</a:t>
            </a:r>
            <a:r>
              <a:rPr lang="ru-RU" sz="4000" dirty="0" smtClean="0"/>
              <a:t>на, ма</a:t>
            </a:r>
            <a:r>
              <a:rPr lang="ru-RU" sz="4000" u="sng" dirty="0" smtClean="0"/>
              <a:t>ши</a:t>
            </a:r>
            <a:r>
              <a:rPr lang="ru-RU" sz="4000" dirty="0" smtClean="0"/>
              <a:t>на.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960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3855" y="505748"/>
            <a:ext cx="1043598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Найдите слова в строчке и выпишите их.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/>
          </a:p>
          <a:p>
            <a:r>
              <a:rPr lang="ru-RU" sz="4000" dirty="0" err="1" smtClean="0"/>
              <a:t>моягодарызеоалпкюхветермцаеьблопаталбж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01838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367" t="22342" r="27370" b="24966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03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10770" y="2644170"/>
            <a:ext cx="10181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    Белая, кресло, робкий, заяц, деревянное, улицы, широкие, краска.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48317" y="496372"/>
            <a:ext cx="998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На какие две группы можно разделить эти слова?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8927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470832"/>
              </p:ext>
            </p:extLst>
          </p:nvPr>
        </p:nvGraphicFramePr>
        <p:xfrm>
          <a:off x="286603" y="938521"/>
          <a:ext cx="10058400" cy="3428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2878"/>
                <a:gridCol w="4435522"/>
              </a:tblGrid>
              <a:tr h="89485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Имя </a:t>
                      </a:r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существительное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33913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Кресло, заяц, улицы, краска.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Белая, робкий,</a:t>
                      </a:r>
                      <a:r>
                        <a:rPr lang="ru-RU" sz="4400" baseline="0" dirty="0" smtClean="0">
                          <a:solidFill>
                            <a:schemeClr val="tx1"/>
                          </a:solidFill>
                        </a:rPr>
                        <a:t> деревянное, широкий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609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381573"/>
              </p:ext>
            </p:extLst>
          </p:nvPr>
        </p:nvGraphicFramePr>
        <p:xfrm>
          <a:off x="1596788" y="1061350"/>
          <a:ext cx="10595211" cy="3428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9125"/>
                <a:gridCol w="5056086"/>
              </a:tblGrid>
              <a:tr h="894850">
                <a:tc>
                  <a:txBody>
                    <a:bodyPr/>
                    <a:lstStyle/>
                    <a:p>
                      <a:pPr algn="ctr"/>
                      <a:r>
                        <a:rPr lang="ru-RU" sz="4200" dirty="0" smtClean="0">
                          <a:solidFill>
                            <a:srgbClr val="FF0000"/>
                          </a:solidFill>
                        </a:rPr>
                        <a:t>Имя </a:t>
                      </a:r>
                      <a:r>
                        <a:rPr lang="ru-RU" sz="4200" dirty="0" smtClean="0">
                          <a:solidFill>
                            <a:srgbClr val="FF0000"/>
                          </a:solidFill>
                        </a:rPr>
                        <a:t>существительное</a:t>
                      </a:r>
                      <a:endParaRPr lang="ru-RU" sz="4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200" dirty="0" smtClean="0">
                          <a:solidFill>
                            <a:srgbClr val="FF0000"/>
                          </a:solidFill>
                        </a:rPr>
                        <a:t>Имя прилагательное</a:t>
                      </a:r>
                      <a:endParaRPr lang="ru-RU" sz="4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33913">
                <a:tc>
                  <a:txBody>
                    <a:bodyPr/>
                    <a:lstStyle/>
                    <a:p>
                      <a:r>
                        <a:rPr lang="ru-RU" sz="4200" dirty="0" smtClean="0">
                          <a:solidFill>
                            <a:schemeClr val="tx1"/>
                          </a:solidFill>
                        </a:rPr>
                        <a:t>Кресло, заяц, улицы, краска.</a:t>
                      </a:r>
                      <a:endParaRPr lang="ru-RU" sz="4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200" dirty="0" smtClean="0">
                          <a:solidFill>
                            <a:schemeClr val="tx1"/>
                          </a:solidFill>
                        </a:rPr>
                        <a:t>Белая, робкий,</a:t>
                      </a:r>
                      <a:r>
                        <a:rPr lang="ru-RU" sz="4200" baseline="0" dirty="0" smtClean="0">
                          <a:solidFill>
                            <a:schemeClr val="tx1"/>
                          </a:solidFill>
                        </a:rPr>
                        <a:t> деревянное, широкий</a:t>
                      </a:r>
                      <a:endParaRPr lang="ru-RU" sz="4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9515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174</Words>
  <Application>Microsoft Office PowerPoint</Application>
  <PresentationFormat>Широкоэкранный</PresentationFormat>
  <Paragraphs>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4</cp:revision>
  <dcterms:created xsi:type="dcterms:W3CDTF">2023-04-06T21:40:34Z</dcterms:created>
  <dcterms:modified xsi:type="dcterms:W3CDTF">2023-04-06T22:16:14Z</dcterms:modified>
</cp:coreProperties>
</file>