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5857884" y="6857999"/>
            <a:ext cx="3151189" cy="45719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Содержимое 5" descr="slide-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42852"/>
            <a:ext cx="8072462" cy="6046464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Транспортная система США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229600" cy="4709160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		</a:t>
            </a:r>
            <a:r>
              <a:rPr lang="ru-RU" sz="1400" b="1" dirty="0" smtClean="0">
                <a:solidFill>
                  <a:schemeClr val="bg1"/>
                </a:solidFill>
              </a:rPr>
              <a:t>Транспортная система</a:t>
            </a:r>
            <a:r>
              <a:rPr lang="ru-RU" sz="1400" dirty="0" smtClean="0">
                <a:solidFill>
                  <a:schemeClr val="bg1"/>
                </a:solidFill>
              </a:rPr>
              <a:t> США – одна из наиболее развитых в мире, а по протяженности дорог и трубопроводу, по </a:t>
            </a:r>
            <a:r>
              <a:rPr lang="ru-RU" sz="1400" dirty="0" err="1" smtClean="0">
                <a:solidFill>
                  <a:schemeClr val="bg1"/>
                </a:solidFill>
              </a:rPr>
              <a:t>грузо</a:t>
            </a:r>
            <a:r>
              <a:rPr lang="ru-RU" sz="1400" dirty="0" smtClean="0">
                <a:solidFill>
                  <a:schemeClr val="bg1"/>
                </a:solidFill>
              </a:rPr>
              <a:t>- и пассажирообороту автомобильного и воздушного транспорта страна занимает первое место. </a:t>
            </a:r>
            <a:r>
              <a:rPr lang="ru-RU" sz="1400" b="1" dirty="0" smtClean="0">
                <a:solidFill>
                  <a:schemeClr val="bg1"/>
                </a:solidFill>
              </a:rPr>
              <a:t>Структура транспорта</a:t>
            </a:r>
            <a:r>
              <a:rPr lang="ru-RU" sz="1400" dirty="0" smtClean="0">
                <a:solidFill>
                  <a:schemeClr val="bg1"/>
                </a:solidFill>
              </a:rPr>
              <a:t> США: грузооборот больше задействует железнодорожный и автомобильный транспорт, а пассажирооборот – автомобильный и воздушный.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bg1"/>
                </a:solidFill>
              </a:rPr>
              <a:t>		Длина всех </a:t>
            </a:r>
            <a:r>
              <a:rPr lang="ru-RU" sz="1400" b="1" dirty="0" smtClean="0">
                <a:solidFill>
                  <a:schemeClr val="bg1"/>
                </a:solidFill>
              </a:rPr>
              <a:t>автомобильных дорог</a:t>
            </a:r>
            <a:r>
              <a:rPr lang="ru-RU" sz="1400" dirty="0" smtClean="0">
                <a:solidFill>
                  <a:schemeClr val="bg1"/>
                </a:solidFill>
              </a:rPr>
              <a:t> США превысила 6,5 </a:t>
            </a:r>
            <a:r>
              <a:rPr lang="ru-RU" sz="1400" dirty="0" err="1" smtClean="0">
                <a:solidFill>
                  <a:schemeClr val="bg1"/>
                </a:solidFill>
              </a:rPr>
              <a:t>млн</a:t>
            </a:r>
            <a:r>
              <a:rPr lang="ru-RU" sz="1400" dirty="0" smtClean="0">
                <a:solidFill>
                  <a:schemeClr val="bg1"/>
                </a:solidFill>
              </a:rPr>
              <a:t> км., что составляет 20 % от мировой. В США 13 тыс. населенных пунктов с населением около 86 </a:t>
            </a:r>
            <a:r>
              <a:rPr lang="ru-RU" sz="1400" dirty="0" err="1" smtClean="0">
                <a:solidFill>
                  <a:schemeClr val="bg1"/>
                </a:solidFill>
              </a:rPr>
              <a:t>млн</a:t>
            </a:r>
            <a:r>
              <a:rPr lang="ru-RU" sz="1400" dirty="0" smtClean="0">
                <a:solidFill>
                  <a:schemeClr val="bg1"/>
                </a:solidFill>
              </a:rPr>
              <a:t> чел. полностью зависит от автомобилей, поскольку не имеет никаких других путей сообщения.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US_61_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429000"/>
            <a:ext cx="5572164" cy="3249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09252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bg1"/>
                </a:solidFill>
              </a:rPr>
              <a:t>Отличительная черта </a:t>
            </a:r>
            <a:r>
              <a:rPr lang="ru-RU" b="1" dirty="0" smtClean="0">
                <a:solidFill>
                  <a:schemeClr val="bg1"/>
                </a:solidFill>
              </a:rPr>
              <a:t>железных дорог</a:t>
            </a:r>
            <a:r>
              <a:rPr lang="ru-RU" dirty="0" smtClean="0">
                <a:solidFill>
                  <a:schemeClr val="bg1"/>
                </a:solidFill>
              </a:rPr>
              <a:t> США – это низкий уровень электрификации (не более 1 %) и преобладание тепловозной тяги. Это объясняется политикой нефтяных монополий, которые заинтересованы в железнодорожном транспорте как в одном из потребителей нефтепродуктов.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	Общая длина </a:t>
            </a:r>
            <a:r>
              <a:rPr lang="ru-RU" b="1" dirty="0" smtClean="0">
                <a:solidFill>
                  <a:schemeClr val="bg1"/>
                </a:solidFill>
              </a:rPr>
              <a:t>внутренних водных путей</a:t>
            </a:r>
            <a:r>
              <a:rPr lang="ru-RU" dirty="0" smtClean="0">
                <a:solidFill>
                  <a:schemeClr val="bg1"/>
                </a:solidFill>
              </a:rPr>
              <a:t> США составляет 41 тыс. км. Перевозки грузов по речным путям осуществляются с помощью несамоходных барж, которые образуют составы по 20–30 барж, передвигаемые буксирами-толкачами.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		Скелет транспортной системы</a:t>
            </a:r>
            <a:r>
              <a:rPr lang="ru-RU" dirty="0" smtClean="0">
                <a:solidFill>
                  <a:schemeClr val="bg1"/>
                </a:solidFill>
              </a:rPr>
              <a:t> США образуют трансконтинентальные железнодорожные магистрали как широтного, так и меридионального направления. Широтные магистрали связывают Атлантическое и Тихоокеанское побережье страны, в первую очередь, Нью-Йорк и Вашингтон с Сан-Франциско, Сиэтлом и Лос-Анджелесом. Железнодорожные магистрали меридионального направления проходят вдоль обоих океанских побережий по долине Миссисипи и в других местах, среди которых наибольшее значение имеют скоростные линии Бостон-Нью-Йорк-Вашингтон, а также Чикаго – Новый Орлеан и Чикаго – Атланта. Главные автомагистрали в какой-то степени повторяют направления железных дорог, хотя многие из них проложены и по самостоятельным маршрутам. Кроме того, в США развита сеть внутренних водных путей. В широтном направлении это система реки Святого Лаврентия и Великих озер, а в меридиональном направлении – система реки Миссисипи.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857496"/>
            <a:ext cx="8001056" cy="368618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300" dirty="0" smtClean="0">
                <a:solidFill>
                  <a:schemeClr val="bg1"/>
                </a:solidFill>
              </a:rPr>
              <a:t>	Значительную часть внутренних и международных пассажирских перевозок выполняет </a:t>
            </a:r>
            <a:r>
              <a:rPr lang="ru-RU" sz="2300" b="1" dirty="0" smtClean="0">
                <a:solidFill>
                  <a:schemeClr val="bg1"/>
                </a:solidFill>
              </a:rPr>
              <a:t>авиационный транспорт</a:t>
            </a:r>
            <a:r>
              <a:rPr lang="ru-RU" sz="2300" dirty="0" smtClean="0">
                <a:solidFill>
                  <a:schemeClr val="bg1"/>
                </a:solidFill>
              </a:rPr>
              <a:t> США. Внутреннее авиасообщение является самым эффективным и широко распространенным средством передвижения в стране. Любой, даже самый удаленный, провинциальный город имеет свой аэропорт. В США находятся одни из самых больших аэропортов в мире: Атланта, Чикаго, Лос-Анджелес.</a:t>
            </a:r>
          </a:p>
          <a:p>
            <a:pPr algn="just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		Для </a:t>
            </a:r>
            <a:r>
              <a:rPr lang="ru-RU" sz="2300" b="1" dirty="0" smtClean="0">
                <a:solidFill>
                  <a:schemeClr val="bg1"/>
                </a:solidFill>
              </a:rPr>
              <a:t>трубопроводной сети</a:t>
            </a:r>
            <a:r>
              <a:rPr lang="ru-RU" sz="2300" dirty="0" smtClean="0">
                <a:solidFill>
                  <a:schemeClr val="bg1"/>
                </a:solidFill>
              </a:rPr>
              <a:t> США характерно диагональное направление. Она связывает нефтедобывающий район юго-западного Центра с районом потребления нефти на северо-востоке. В местах пересечения сухопутных и водных транспортных путей образовались крупные </a:t>
            </a:r>
            <a:r>
              <a:rPr lang="ru-RU" sz="2300" b="1" dirty="0" smtClean="0">
                <a:solidFill>
                  <a:schemeClr val="bg1"/>
                </a:solidFill>
              </a:rPr>
              <a:t>транспортные </a:t>
            </a:r>
            <a:r>
              <a:rPr lang="ru-RU" sz="2300" b="1" dirty="0" err="1" smtClean="0">
                <a:solidFill>
                  <a:schemeClr val="bg1"/>
                </a:solidFill>
              </a:rPr>
              <a:t>узлы</a:t>
            </a:r>
            <a:r>
              <a:rPr lang="ru-RU" sz="2300" dirty="0" err="1" smtClean="0">
                <a:solidFill>
                  <a:schemeClr val="bg1"/>
                </a:solidFill>
              </a:rPr>
              <a:t>:Чикаго</a:t>
            </a:r>
            <a:r>
              <a:rPr lang="ru-RU" sz="2300" b="1" dirty="0" smtClean="0">
                <a:solidFill>
                  <a:schemeClr val="bg1"/>
                </a:solidFill>
              </a:rPr>
              <a:t>, </a:t>
            </a:r>
            <a:r>
              <a:rPr lang="ru-RU" sz="2300" dirty="0" smtClean="0">
                <a:solidFill>
                  <a:schemeClr val="bg1"/>
                </a:solidFill>
              </a:rPr>
              <a:t>Нью-Йорк, Филадельфия, Лос-Анджелес, Хьюстон. Важную составную части узлов образуют крупные аэропорты. Из 33 крупнейших международных аэропортов мира здесь находится 17. Важную часть транспортных узлов США образуют портово-промышленные комплексы. По объемам грузов первое место занимают порты Атлантического побережья: Нью-Йорк, Филадельфия, Балтимор, </a:t>
            </a:r>
            <a:r>
              <a:rPr lang="ru-RU" sz="2300" dirty="0" err="1" smtClean="0">
                <a:solidFill>
                  <a:schemeClr val="bg1"/>
                </a:solidFill>
              </a:rPr>
              <a:t>Хэмптон-Роудс</a:t>
            </a:r>
            <a:r>
              <a:rPr lang="ru-RU" sz="2300" dirty="0" smtClean="0">
                <a:solidFill>
                  <a:schemeClr val="bg1"/>
                </a:solidFill>
              </a:rPr>
              <a:t>. На побережье Мексиканского залива – Новый Орлеан, Хьюстон и </a:t>
            </a:r>
            <a:r>
              <a:rPr lang="ru-RU" sz="2300" dirty="0" err="1" smtClean="0">
                <a:solidFill>
                  <a:schemeClr val="bg1"/>
                </a:solidFill>
              </a:rPr>
              <a:t>Тампа</a:t>
            </a:r>
            <a:r>
              <a:rPr lang="ru-RU" sz="2300" dirty="0" smtClean="0">
                <a:solidFill>
                  <a:schemeClr val="bg1"/>
                </a:solidFill>
              </a:rPr>
              <a:t>. На Тихоокеанском побережье выделяются Окленд, Сиэтл, Лос-Анджелес и Лонг-Бич.</a:t>
            </a:r>
          </a:p>
          <a:p>
            <a:endParaRPr lang="ru-RU" dirty="0"/>
          </a:p>
        </p:txBody>
      </p:sp>
      <p:pic>
        <p:nvPicPr>
          <p:cNvPr id="6" name="Рисунок 5" descr="58ad7e7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500042"/>
            <a:ext cx="4377307" cy="2121592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сельского хозяйства США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70916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1"/>
                </a:solidFill>
              </a:rPr>
              <a:t>Сельское хозяйство США отличается выгодным сочетанием науки , аграрного производства, транспортировки, переработки сельскохозяйственного сырья  и сбыта продукты, что представляет собой единую технологическую цепочку.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bg1"/>
                </a:solidFill>
              </a:rPr>
              <a:t>Основными отраслями сельского хозяйства США являются зерновые (здесь производятся практически все виды зерна, США – крупнейший производитель зерна в мире), животноводство, птицеводство, овощеводство, садоводство.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8a8b6abddd9ff69b724560e0f4da89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3500438"/>
            <a:ext cx="4857784" cy="323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072494" cy="26860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		США обладают благоприятными природными ресурсами для развития сельского хозяйства. Страна располагает обширным земельным фондом. Более 50 % территории относят к </a:t>
            </a:r>
            <a:r>
              <a:rPr lang="ru-RU" sz="1600" dirty="0" err="1" smtClean="0">
                <a:solidFill>
                  <a:schemeClr val="bg1"/>
                </a:solidFill>
              </a:rPr>
              <a:t>сельхозугодьям</a:t>
            </a:r>
            <a:r>
              <a:rPr lang="ru-RU" sz="1600" dirty="0" smtClean="0">
                <a:solidFill>
                  <a:schemeClr val="bg1"/>
                </a:solidFill>
              </a:rPr>
              <a:t>. Сельское хозяйство невозможно только на Аляске и в Кордильерах. </a:t>
            </a:r>
            <a:r>
              <a:rPr lang="ru-RU" sz="1600" b="1" dirty="0" smtClean="0">
                <a:solidFill>
                  <a:schemeClr val="bg1"/>
                </a:solidFill>
              </a:rPr>
              <a:t>Агроклиматические ресурсы</a:t>
            </a:r>
            <a:r>
              <a:rPr lang="ru-RU" sz="1600" dirty="0" smtClean="0">
                <a:solidFill>
                  <a:schemeClr val="bg1"/>
                </a:solidFill>
              </a:rPr>
              <a:t> также благоприятны и позволяют выращивать культуры умеренного и субтропического поясов, а на юге Флориды – и тропической культуры. К западу от 100 меридиана земледелие возможно только при наличии искусственного орошения из-за большой удаленности от океана.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a0c4bd90_c82e_0133_e732_12313c0da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285992"/>
            <a:ext cx="3501577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17042b0_c82e_0133_e733_12313c0dad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324555"/>
            <a:ext cx="3286148" cy="4533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229600" cy="470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		</a:t>
            </a:r>
            <a:r>
              <a:rPr lang="ru-RU" sz="1500" b="1" dirty="0" smtClean="0">
                <a:solidFill>
                  <a:schemeClr val="bg1"/>
                </a:solidFill>
              </a:rPr>
              <a:t>Сельское хозяйство</a:t>
            </a:r>
            <a:r>
              <a:rPr lang="ru-RU" sz="1500" dirty="0" smtClean="0">
                <a:solidFill>
                  <a:schemeClr val="bg1"/>
                </a:solidFill>
              </a:rPr>
              <a:t> США отличается высоким уровнем развития, большими объемами и разнообразием продукции, которая составляет около 25 % от мировых. Профиль </a:t>
            </a:r>
            <a:r>
              <a:rPr lang="ru-RU" sz="1500" b="1" dirty="0" smtClean="0">
                <a:solidFill>
                  <a:schemeClr val="bg1"/>
                </a:solidFill>
              </a:rPr>
              <a:t>растениеводства</a:t>
            </a:r>
            <a:r>
              <a:rPr lang="ru-RU" sz="1500" dirty="0" smtClean="0">
                <a:solidFill>
                  <a:schemeClr val="bg1"/>
                </a:solidFill>
              </a:rPr>
              <a:t> определяют в первую очередь зерновые, которые занимают 2/3 площадей. Главная продовольственная культура – пшеница, но кормовых культур – кукуруза, сорго – собирают больше. Среди масличных культур первое место принадлежит соевым бобам, которые идут на производство соевого масла и на корм скоту. Из волокнистых культур выделяется хлопчатник. Сахароносные культуры представлены поровну сахарной свеклой и сахарным тростником. Велика роль фруктов и овощей, которые входят в рацион большинства американцев. </a:t>
            </a:r>
            <a:r>
              <a:rPr lang="ru-RU" sz="1500" b="1" dirty="0" smtClean="0">
                <a:solidFill>
                  <a:schemeClr val="bg1"/>
                </a:solidFill>
              </a:rPr>
              <a:t>Животноводство</a:t>
            </a:r>
            <a:r>
              <a:rPr lang="ru-RU" sz="1500" dirty="0" smtClean="0">
                <a:solidFill>
                  <a:schemeClr val="bg1"/>
                </a:solidFill>
              </a:rPr>
              <a:t> определяется, прежде всего, разведением крупного рогатого скота как молочного, так мясного направления. Распространено также разведение свиней и домашней птицы. Ежегодно США производит около 4 </a:t>
            </a:r>
            <a:r>
              <a:rPr lang="ru-RU" sz="1500" dirty="0" err="1" smtClean="0">
                <a:solidFill>
                  <a:schemeClr val="bg1"/>
                </a:solidFill>
              </a:rPr>
              <a:t>млрд</a:t>
            </a:r>
            <a:r>
              <a:rPr lang="ru-RU" sz="1500" dirty="0" smtClean="0">
                <a:solidFill>
                  <a:schemeClr val="bg1"/>
                </a:solidFill>
              </a:rPr>
              <a:t> тонн бройлеров. Важная особенность агропромышленного комплекса США – его ярко выраженная </a:t>
            </a:r>
            <a:r>
              <a:rPr lang="ru-RU" sz="1500" b="1" dirty="0" smtClean="0">
                <a:solidFill>
                  <a:schemeClr val="bg1"/>
                </a:solidFill>
              </a:rPr>
              <a:t>экспортная направленность</a:t>
            </a:r>
            <a:r>
              <a:rPr lang="ru-RU" sz="1500" dirty="0" smtClean="0">
                <a:solidFill>
                  <a:schemeClr val="bg1"/>
                </a:solidFill>
              </a:rPr>
              <a:t>. Доля США в мировом экспорте составляет: по пшенице – 1/3, по сое – 1/2, по кукурузе – 2/3. Кроме того, в США – крупнейший в мире экспортер бройлерной и яичной продукции. В 90-е гг. Россия ежегодно ввозила около 1 </a:t>
            </a:r>
            <a:r>
              <a:rPr lang="ru-RU" sz="1500" dirty="0" err="1" smtClean="0">
                <a:solidFill>
                  <a:schemeClr val="bg1"/>
                </a:solidFill>
              </a:rPr>
              <a:t>млн</a:t>
            </a:r>
            <a:r>
              <a:rPr lang="ru-RU" sz="1500" dirty="0" smtClean="0">
                <a:solidFill>
                  <a:schemeClr val="bg1"/>
                </a:solidFill>
              </a:rPr>
              <a:t> тонн курятины, т. н. «ножек Буша».</a:t>
            </a:r>
            <a:endParaRPr lang="ru-RU" sz="15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a20bb680_c82e_0133_e734_12313c0da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4714884"/>
            <a:ext cx="268966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 smtClean="0">
                <a:latin typeface="Arial Black" pitchFamily="34" charset="0"/>
              </a:rPr>
              <a:t>Агропромышленные пояса США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229600" cy="11144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		Чрезвычайное разнообразие природных условий, высокая товарность, развитие транспорта создали предпосылки для специализации целых районов, которые в США называются «</a:t>
            </a:r>
            <a:r>
              <a:rPr lang="ru-RU" sz="1600" b="1" dirty="0" smtClean="0">
                <a:solidFill>
                  <a:schemeClr val="bg1"/>
                </a:solidFill>
              </a:rPr>
              <a:t>поясами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a2a9b750_c82e_0133_e735_12313c0dad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428868"/>
            <a:ext cx="5285715" cy="422857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70916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		Молочный пояс</a:t>
            </a:r>
            <a:r>
              <a:rPr lang="ru-RU" dirty="0" smtClean="0">
                <a:solidFill>
                  <a:schemeClr val="bg1"/>
                </a:solidFill>
              </a:rPr>
              <a:t> США сформировался в Приозерье и на северо-востоке. Основную часть </a:t>
            </a:r>
            <a:r>
              <a:rPr lang="ru-RU" dirty="0" err="1" smtClean="0">
                <a:solidFill>
                  <a:schemeClr val="bg1"/>
                </a:solidFill>
              </a:rPr>
              <a:t>сельхозземель</a:t>
            </a:r>
            <a:r>
              <a:rPr lang="ru-RU" dirty="0" smtClean="0">
                <a:solidFill>
                  <a:schemeClr val="bg1"/>
                </a:solidFill>
              </a:rPr>
              <a:t> занимают пастбища и сенокосы, а многие культурные растения возделываются на зеленый корм. Молоко, масло, сыр находят сбыт в крупных городах и агломерациях. Самое большое поголовье коров находится в штатах Миннесота, Висконсин, Иллинойс.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		Кукурузный пояс</a:t>
            </a:r>
            <a:r>
              <a:rPr lang="ru-RU" dirty="0" smtClean="0">
                <a:solidFill>
                  <a:schemeClr val="bg1"/>
                </a:solidFill>
              </a:rPr>
              <a:t> США расположен преимущественно на юге Центральных равнин с центром в штате Айова. Кроме кукурузы, здесь выращивается еще и соя, поэтому этот пояс правильнее было бы назвать «кукурузно-соевый». В область кукурузного пояса входят территории таких штатов, как Канзас и Небраска, часть штата Висконсин и части штатов Индиана и Огайо.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		Пшеничный пояс</a:t>
            </a:r>
            <a:r>
              <a:rPr lang="ru-RU" dirty="0" smtClean="0">
                <a:solidFill>
                  <a:schemeClr val="bg1"/>
                </a:solidFill>
              </a:rPr>
              <a:t> США территориально совпадает с Великими равнинами. Этот пояс дает 20–25 </a:t>
            </a:r>
            <a:r>
              <a:rPr lang="ru-RU" dirty="0" err="1" smtClean="0">
                <a:solidFill>
                  <a:schemeClr val="bg1"/>
                </a:solidFill>
              </a:rPr>
              <a:t>млн</a:t>
            </a:r>
            <a:r>
              <a:rPr lang="ru-RU" dirty="0" smtClean="0">
                <a:solidFill>
                  <a:schemeClr val="bg1"/>
                </a:solidFill>
              </a:rPr>
              <a:t> тонн пшеницы в год. Яровую пшеницу выращивают в Северной и Южной Дакоте, </a:t>
            </a:r>
            <a:r>
              <a:rPr lang="ru-RU" dirty="0" err="1" smtClean="0">
                <a:solidFill>
                  <a:schemeClr val="bg1"/>
                </a:solidFill>
              </a:rPr>
              <a:t>Монтане</a:t>
            </a:r>
            <a:r>
              <a:rPr lang="ru-RU" dirty="0" smtClean="0">
                <a:solidFill>
                  <a:schemeClr val="bg1"/>
                </a:solidFill>
              </a:rPr>
              <a:t>, озимые – в штатах Техас, Небраска и Канзас.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	Основными районами </a:t>
            </a:r>
            <a:r>
              <a:rPr lang="ru-RU" b="1" dirty="0" smtClean="0">
                <a:solidFill>
                  <a:schemeClr val="bg1"/>
                </a:solidFill>
              </a:rPr>
              <a:t>хлопкового пояса</a:t>
            </a:r>
            <a:r>
              <a:rPr lang="ru-RU" dirty="0" smtClean="0">
                <a:solidFill>
                  <a:schemeClr val="bg1"/>
                </a:solidFill>
              </a:rPr>
              <a:t> сначала были штаты юго-востока США, где выращивали хлопок без искусственного орошения, используя труд </a:t>
            </a:r>
            <a:r>
              <a:rPr lang="ru-RU" dirty="0" err="1" smtClean="0">
                <a:solidFill>
                  <a:schemeClr val="bg1"/>
                </a:solidFill>
              </a:rPr>
              <a:t>негров</a:t>
            </a:r>
            <a:r>
              <a:rPr lang="ru-RU" dirty="0" smtClean="0">
                <a:solidFill>
                  <a:schemeClr val="bg1"/>
                </a:solidFill>
              </a:rPr>
              <a:t>. Затем этот пояс сместился к западу в штаты Алабама, Миссисипи, Техас, превратившись в одну из крупнейших областей хлопководства в мире.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001056" cy="342902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		Пояс пастбищного мясного скотоводства</a:t>
            </a:r>
            <a:r>
              <a:rPr lang="ru-RU" sz="1600" dirty="0" smtClean="0">
                <a:solidFill>
                  <a:schemeClr val="bg1"/>
                </a:solidFill>
              </a:rPr>
              <a:t> располагается на северо-западе и занимает все горные штаты с прилегающими частями Великих равнин и Тихоокеанских штатов. Главная отрасль специализации – это выращивание молодняка крупного рогатого скота, которые производятся на крупных скотоводческих ранчо с десятками тысяч голов скота и сотнями ковбоев. Однако теперь на таких ранчо получила распространение загонная пастьба. Территория ранчо разбивается на загоны, и скот перегоняется из одного в другой. Необходимость в большом количестве ковбоев отпала, и повысилась роль кормов. Затем молодняк перегоняют на выращивание в штаты пшеничного пояса и на откорм и забой в штаты кукурузного пояса.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		Остальные сельхоз районы</a:t>
            </a:r>
            <a:r>
              <a:rPr lang="ru-RU" sz="1600" dirty="0" smtClean="0">
                <a:solidFill>
                  <a:schemeClr val="bg1"/>
                </a:solidFill>
              </a:rPr>
              <a:t> расположены в приморских зонах Атлантического и Тихоокеанского побережья США. Главная отрасль и их специализации – это садоводство и овощеводство в штатах Флорида и Калифорния. Рис и сахарный тростник – главная культура для пояса, протянувшегося вдоль побережья Мексиканского залива, а более половины сбора всего картофеля дают штаты Айдахо и Вашингтон.</a:t>
            </a:r>
          </a:p>
          <a:p>
            <a:endParaRPr lang="ru-RU" dirty="0"/>
          </a:p>
        </p:txBody>
      </p:sp>
      <p:pic>
        <p:nvPicPr>
          <p:cNvPr id="5" name="Рисунок 4" descr="b1c6510f7a706eb1d1cfb1991b21c6e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571876"/>
            <a:ext cx="4929222" cy="3122075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Фермы США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857628"/>
            <a:ext cx="8229600" cy="2714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		Основной тип сельхозпредприятий США – это крупная капиталистическая </a:t>
            </a:r>
            <a:r>
              <a:rPr lang="ru-RU" sz="1600" b="1" dirty="0" smtClean="0">
                <a:solidFill>
                  <a:schemeClr val="bg1"/>
                </a:solidFill>
              </a:rPr>
              <a:t>ферма</a:t>
            </a:r>
            <a:r>
              <a:rPr lang="ru-RU" sz="1600" dirty="0" smtClean="0">
                <a:solidFill>
                  <a:schemeClr val="bg1"/>
                </a:solidFill>
              </a:rPr>
              <a:t>, которая выращивает основную часть продукции на продажу.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		Преобладают семейные фермы, которые составляют около 90 % предприятий, производящих 93 % валовой продукции области. Как правило, каждая семейная ферма заключает контракт с компанией в системе </a:t>
            </a:r>
            <a:r>
              <a:rPr lang="ru-RU" sz="1600" dirty="0" err="1" smtClean="0">
                <a:solidFill>
                  <a:schemeClr val="bg1"/>
                </a:solidFill>
              </a:rPr>
              <a:t>агробизнеса</a:t>
            </a:r>
            <a:r>
              <a:rPr lang="ru-RU" sz="1600" dirty="0" smtClean="0">
                <a:solidFill>
                  <a:schemeClr val="bg1"/>
                </a:solidFill>
              </a:rPr>
              <a:t>. Это компания снабжает фермера машинами, удобрениями, семенами, а также осуществляет научно-методическое сопровождение. Эта же фирма указывает фермеру точные сроки сдачи продукции, ее размеры и качество. Невыполнение фермером задачи по качеству или опоздание по срокам грозит разрывом контракта и полным разорением.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3f05db0_c82e_0133_e737_12313c0da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142984"/>
            <a:ext cx="378428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Уборка пшеницы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229600" cy="509493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1700" dirty="0" smtClean="0">
                <a:solidFill>
                  <a:schemeClr val="bg1"/>
                </a:solidFill>
              </a:rPr>
              <a:t>Несовпадение в сроках уборки урожая в озимом и яровом пшеничном поясах приводит к применению такого рационального способа уборки, как переброска уборочной техники с юга на север по мере созревания пшеницы.</a:t>
            </a:r>
          </a:p>
          <a:p>
            <a:pPr algn="just"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		При этом ее уборку производят не сами фермеры, а специальные фирмы, присылающие и технику, и рабочую силу, которые начинают жатву в мае в Техасе, в июне в Оклахоме, в июле в Канзасе, в августе в Небраске и Вайоминге и заканчивают её в сентябре в Северной Дакоте и </a:t>
            </a:r>
            <a:r>
              <a:rPr lang="ru-RU" sz="1700" dirty="0" err="1" smtClean="0">
                <a:solidFill>
                  <a:schemeClr val="bg1"/>
                </a:solidFill>
              </a:rPr>
              <a:t>Монтане</a:t>
            </a:r>
            <a:r>
              <a:rPr lang="ru-RU" sz="1700" dirty="0" smtClean="0">
                <a:solidFill>
                  <a:schemeClr val="bg1"/>
                </a:solidFill>
              </a:rPr>
              <a:t>. В период жатвы комбайны работают обычно по 16 часов в сутки.</a:t>
            </a:r>
          </a:p>
        </p:txBody>
      </p:sp>
      <p:pic>
        <p:nvPicPr>
          <p:cNvPr id="4" name="Рисунок 3" descr="a487c0b0_c82e_0133_e738_12313c0da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3857628"/>
            <a:ext cx="330975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Фабрики мяса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572560" cy="470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1800" dirty="0" smtClean="0">
                <a:solidFill>
                  <a:schemeClr val="bg1"/>
                </a:solidFill>
              </a:rPr>
              <a:t>В последнее время в мясном скотоводческом комплексе возникли своеобразные фабрики мяса.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		Это огромные откормочные хозяйства, которые содержат до 100 тыс. голов крупного рогатого скота, но не на пастбищах, а в стойлах. Для этого сооружаются загоны на 200–250 голов каждый, в котором кормление и поение животных осуществляется с помощью автоматики, а дозировка – с применением компьютера. Такие комплексы обслуживают крупные города, например Лос-Анджелес.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51ea940_c82e_0133_e739_12313c0da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857628"/>
            <a:ext cx="329099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74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PowerPoint</vt:lpstr>
      <vt:lpstr>Презентация PowerPoint</vt:lpstr>
      <vt:lpstr>Презентация PowerPoint</vt:lpstr>
      <vt:lpstr>Агропромышленные пояса США</vt:lpstr>
      <vt:lpstr>Презентация PowerPoint</vt:lpstr>
      <vt:lpstr>Презентация PowerPoint</vt:lpstr>
      <vt:lpstr>Фермы США</vt:lpstr>
      <vt:lpstr>Уборка пшеницы</vt:lpstr>
      <vt:lpstr>Фабрики мяса</vt:lpstr>
      <vt:lpstr>Транспортная система США</vt:lpstr>
      <vt:lpstr>Презентация PowerPoint</vt:lpstr>
      <vt:lpstr>Презентация PowerPoint</vt:lpstr>
      <vt:lpstr>Особенности сельского хозяйства США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Назаров</dc:creator>
  <cp:lastModifiedBy>географы</cp:lastModifiedBy>
  <cp:revision>15</cp:revision>
  <dcterms:created xsi:type="dcterms:W3CDTF">2020-02-14T16:05:38Z</dcterms:created>
  <dcterms:modified xsi:type="dcterms:W3CDTF">2023-04-05T09:57:12Z</dcterms:modified>
</cp:coreProperties>
</file>