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021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4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77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96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679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92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28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68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88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57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09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5AAC2-D779-400F-8621-F6CC666178BB}" type="datetimeFigureOut">
              <a:rPr lang="ru-RU" smtClean="0"/>
              <a:t>11.04.2023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F034-753E-4A77-BDE6-32DF8D18C2E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9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-be-woman.ru/rol-socialnyx-setej-v-zhizni-kazhdogo-cheloveka/#ixzz3tMkA30eO" TargetMode="External"/><Relationship Id="rId2" Type="http://schemas.openxmlformats.org/officeDocument/2006/relationships/hyperlink" Target="https://infourok.ru/go.html?href=http://social.ecomspac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syfactor.org/lib/web-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5" y="188640"/>
            <a:ext cx="7772400" cy="1224136"/>
          </a:xfrm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/>
              <a:t>Социальные сети в современном обществе.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301208"/>
            <a:ext cx="5904656" cy="1392560"/>
          </a:xfrm>
          <a:ln w="76200" cap="rnd" cmpd="dbl">
            <a:solidFill>
              <a:schemeClr val="tx1"/>
            </a:solidFill>
            <a:bevel/>
          </a:ln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Выполняли учащиеся 8 «Б» класса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Рыжов Николай и Иващенко Полина.</a:t>
            </a:r>
          </a:p>
          <a:p>
            <a:r>
              <a:rPr lang="ru-RU" dirty="0">
                <a:solidFill>
                  <a:schemeClr val="tx1"/>
                </a:solidFill>
              </a:rPr>
              <a:t>Руководитель проекта - Клочкова Нина Валерьевна.</a:t>
            </a:r>
          </a:p>
        </p:txBody>
      </p:sp>
      <p:pic>
        <p:nvPicPr>
          <p:cNvPr id="2052" name="Picture 4" descr="https://novostivmire.com/wp-content/uploads/2017/01/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56792"/>
            <a:ext cx="828092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62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904656" cy="720080"/>
          </a:xfrm>
          <a:ln w="50800" cap="rnd" cmpd="tri">
            <a:solidFill>
              <a:schemeClr val="tx1"/>
            </a:solidFill>
            <a:miter lim="800000"/>
          </a:ln>
        </p:spPr>
        <p:txBody>
          <a:bodyPr>
            <a:normAutofit fontScale="90000"/>
          </a:bodyPr>
          <a:lstStyle/>
          <a:p>
            <a:r>
              <a:rPr lang="ru-RU" b="1" i="1" dirty="0"/>
              <a:t>Содержание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- Понятие «социальные сети».</a:t>
            </a:r>
          </a:p>
          <a:p>
            <a:pPr marL="0" indent="0">
              <a:buNone/>
            </a:pPr>
            <a:r>
              <a:rPr lang="ru-RU" sz="2800" dirty="0"/>
              <a:t>- Социальные сети в обществе.</a:t>
            </a:r>
          </a:p>
          <a:p>
            <a:pPr marL="0" indent="0">
              <a:buNone/>
            </a:pPr>
            <a:r>
              <a:rPr lang="ru-RU" sz="2800" dirty="0"/>
              <a:t>- Положительные и отрицательные стороны социальных сетей.</a:t>
            </a:r>
          </a:p>
          <a:p>
            <a:pPr marL="0" indent="0">
              <a:buNone/>
            </a:pPr>
            <a:r>
              <a:rPr lang="ru-RU" sz="2800" dirty="0"/>
              <a:t>- Исследование, связанное с социальными сетями.</a:t>
            </a:r>
          </a:p>
          <a:p>
            <a:pPr marL="0" indent="0">
              <a:buNone/>
            </a:pPr>
            <a:r>
              <a:rPr lang="ru-RU" sz="2800" dirty="0"/>
              <a:t>- Опрос.</a:t>
            </a:r>
          </a:p>
          <a:p>
            <a:pPr marL="0" indent="0">
              <a:buNone/>
            </a:pPr>
            <a:r>
              <a:rPr lang="ru-RU" sz="2800" dirty="0"/>
              <a:t>- Вывод.</a:t>
            </a:r>
          </a:p>
          <a:p>
            <a:pPr marL="0" indent="0">
              <a:buNone/>
            </a:pPr>
            <a:r>
              <a:rPr lang="ru-RU" sz="2800" dirty="0"/>
              <a:t>- Список литературы, использованной для составления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8016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1008112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ru-RU" b="1" i="1" dirty="0"/>
              <a:t>Что такое социальные сети?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732" y="1379538"/>
            <a:ext cx="4630540" cy="2913886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/>
              <a:t>Социальная сеть</a:t>
            </a:r>
            <a:r>
              <a:rPr lang="ru-RU" sz="2800" dirty="0"/>
              <a:t> — это онлайн-платформа, которую люди используют для общения, создания социальных отношений с другими людьми, которые имеют схожие интересы или офлайн-связи. </a:t>
            </a:r>
          </a:p>
        </p:txBody>
      </p:sp>
      <p:sp>
        <p:nvSpPr>
          <p:cNvPr id="4" name="AutoShape 4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6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8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51752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0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66992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2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7452320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AutoShape 14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97472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AutoShape 16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12712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AutoShape 18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27952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AutoShape 20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43192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" name="AutoShape 22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58432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" name="AutoShape 24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73672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AutoShape 26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188912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AutoShape 28" descr="data:image/jpg;base64,%20/9j/4AAQSkZJRgABAQEAYABgAAD/2wBDAAUDBAQEAwUEBAQFBQUGBwwIBwcHBw8LCwkMEQ8SEhEPERETFhwXExQaFRERGCEYGh0dHx8fExciJCIeJBweHx7/2wBDAQUFBQcGBw4ICA4eFBEUHh4eHh4eHh4eHh4eHh4eHh4eHh4eHh4eHh4eHh4eHh4eHh4eHh4eHh4eHh4eHh4eHh7/wAARCACiAP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u1B60DjjvRQAd6Q9OKU0AHGaACil4zTwir8zj6L60ANRWb0A9T0pcRg9Wf6cCkLFjk/gOwptADiy9o1A98mpM7YxI6Id33Vx+pqNAGYbjgdTT52DGQ9MPgD0A4/pQAnnf3kiA9lAqrJq2mwyAtMhIIO1Rk/pxT7mBp7WWJRjehAJOO1Q/DO+0I6Bfx6xa6Z58N0qyPcGEnyJFKscvyNhw2F5Jrtw1CE4Ocru3RHLXqyjJRjpcms5obyETWzFlJI2kYbI/nTsVg+BpYpV1C2huhdQJO7QSbSrPGpAL49DlTiujfltshAPZ/X/AD61jiaXsqrijWjU9pTUiE46fpUiq21CqMwwScDPU4/pQyeUcOvz9lPb3NEzMSAzZAUcH8/61galeVGRyrZ/EdqRI2kbCrwOrE8AVfiiU2wknYCNeijliPb0qK7cEBRH+6xkDd/nmhqwEB8iPsZm9+FqO5vIY7czXMSCFAd5VcMAB1HvTZE2nCnjrWT4rWddBeNFCG4ZVVnYKDj5jjPXhSOM/erfDUva1Yw7syrVPZ05T7CnUrdZXjklRHRiOQQp9881ZhmjkwY/nH+wQ2fwHP5iuh8O+BtPk8N6fqmtaTcX7zQvPI+n3JLldoCLtOAehIxz0rn/ABRp/hKx0DTL3TtQnM8oVryOZDHLCrDIYqQCMHjBznsa9d4bB1p8kE09vI89V8TTjzSsyWOHzAZNwWPAJbt+FDzCIYgXH+0Rkn/CmRR3K2scDxuDGOQBn5jyad9nuCeIX/KvDkkpNI9RbAWa5gk8w7pIxuVj1I7g1SfvxWnZ2ty0u3ySSyMMAg8YqsbG6VfMmhliiHV3QgVIyg2cin/ZpnXdsCL/AHnOKneRIj+4j5/vsMn8KrTGRjucsx96B8rGzWrrGzI0coAy21ske+KzJc5O6r6O0UqyL1U5HFV9QRYrmRV4G7gEdB1FAitt/Cik25PzH/69FAHdd6Xvmmg5pfTrigA9OaVcnvQO3HFKR78UAORVC+YwyBwB6mkY7sliSSadJxhR0Ufr3qPv9aAE5+tL26UuPanom9gqgk98UAOZmjjjWNipYBjjgk9qfNJJGZNzFm3Z5OQBzXbaFb6JYeHobzV1sY2nJw92VGR2Vd3f2HNcQvjDwTqKYk0DX7C5nRZrWG2QStPDyBIBkhQMcgkHkVg8RBbuxPOhLeRpLqMSuzBjjk/l+tYEng3QZL2bUTbzTFnMkkLSkCNieSNuOM/lXd2Xhq31jRodZ8P6qLu1mQtEssRjfIJBU+jAggj1FYczOky3KDaWJJ46N/ED/P8AGumlXlG/JKwpQhO3MrhbWVpa2MB023gtmR2JRUC7icdfU4WlkRVw23Cv/qgf4W7g+w/qKmjRZrSRoARhg23P3D/h/Kkh3XObdQDGfuZ6K4/x/wA9KTd3dlpW2JLHTZbqFJJplhjP3CRuc/h6VdvJPDehz+XfTwy3xx5du7ebKx7YjHc9gQahS4mh0Waz00STaoqhIAFyyq3Qj3HzAf7tddc+HPsWuaJMkOi6fommvHdGaYYuJJ8MG3MTzkH3OTXqxjRppO25wylUm2l0OJ1y7n/tNI9V0e+sZ/LV0E5UNJC7Fc4XONrAcds+9NWGIKUuoRG3VUViZCR7dvxrW8dWejaP4oc2xvLvUb1XkuXuT5ipFJ90KzcBQV+6B/Ks+01OYwQzN9njnb5XijRQdw4O449s/jWONheMaqWjNMNJpyg3qhBp8k0aNZxGD5c5mwT+B6D9D71zvi/QY9QiSD+0WinjYl5ACSc44/QV02p3j+XHFvilJB3EovTPQHFdB4d8FTa5pEd9JPFa5OIgQXyo6/8A1gSa5KFWdKaqQdmjarCFSLhPZnIfDi81DQdTTw5LiTTsbhdXE7gRAL8qqMkc8ccd6h+M+py6jrOk6TbLbufJklkljKufL8yNeT2GNxr0WT4b3Myuya5CfM6nySRgduuKrah8N5bDTbu7trq3vLkRk+XIpVcDk4wevHc4roWKftXUaV9fx6mPsYKn7O7sedXjXM1wW8xyNiZJbAB2iqhEanG/exPfJ/Sr1zdXN1eGGFkf+EII1C4HtjGKW5a1s4o5IVjluWyrED92jDGcDv1HtXEzqI4kNvaXF0xcmKCRwpAVMhTjJ/oKf4YsU1iS203TbXT9R1CWAyMbuINvAXLZdgcegHT2rL1GWSTStRmkdnJgZQT7g1Z/Zr1Bbj4kWcDSDcNPmUAnqdo/+vXjZi74mlTezufacPUWssxWJitYWZGbjRoyEm0fRonx902cOf5c1Hfto72U+zS9PhcISrw2yROpx1DKARVfQ/HVv4dK6BfeD9C1KeKfZL9qt/8ASmLNyhBByQDgewFO+NtjY+E/GE1hpim3s7uyS7jts/6gvvBQDsMrnHbOK8SqpRpurCd7OzWqt/mfaYegqmKjhatK3Mm4u6akl6arfqZ+nM9zb27tyZEVj+OKbqDCW4kYDjcQKf4dJXRba4b+G3QJ7sVFQyqV9ua+zjsj8brJKpJLuyBup5wM9qKXae+RjrRTMzt6cvB9aQUdu9ADgvX09qCvy0DO3NORXk6DjPXpQA6Rd1yY16lsfma6DUdU8LWfiF9G1LR/LtYLRGe+hWQlZWP3W2jAGOcnvxisiGD99FMu6QjB+WMlcjrz+FaJljuNQF9Fb6pazHAkkt5gEmA6bwRhq7MK6Oqqnn436ynF0dluJ4r03T9LubddPkkmSWPzMS4JUdscD9RWTAXdm3MxHCgZ6k8Y/nWnrUhvtRe4kiUDAVRlmOB7A8UyJ4bV7dxpjylZBIdwZc4PA6n/ACa5KvXlO2PNyK+5xP7Qmoz6Lr2kPDaxyxHTWt5WuoWeAENwqlfuuTwR0IIriNCmuLPQLGXw1rV5da1cRyRTaVDZmSTTYQxciPeQG4IIDdu3Fe8eObe18QadDbRXFnbXdvdLcxR3sThCwDDDE9PvZyvNcrp3wz1u91G3Oo65aT6es4uZ1sTNG6yKrBVRg5yvTJfnjGOa8OpSvZy0fpv+HzMqk04qCpq/V63f420NX4GalrEfhXU0v1kg02w+S1W8EMd0spLNJ5gjAGCWyCRkknk1c0XTIr3UYbKa+iKXDAnZktxySDjHTNXIdC0nwtoM9lbpNdS39wHmc8vKVHAJ9AOOKueGbqysdUiL2GwtlVWN95BPc56/hXp4PWN2XSvy6mpp/hjw3dvLPpGssvlyeTKCwdd3decHke/fiql/4aj0u8NvaxC56MoacKEHYsMZ6+9b0lv4aubSO3WeKCOOXKqjhWLY+7z264rlvEWpDUbm6YXA+yq5UiNSMxjgZ5+bkZ9s8V2TS6G1lyrXXqVtRF1a6ha6inkwvDJ880bYWA46hC2D0zyO5+tcP8U/ixoFh4QitdU1CC+1qC6b7IZ7fJuom4JBKkDrjPTKVzfxb1K41tn8A6LBd3dxew4FxbTBMEchGPOScY7cZHfAg8GfAK6uvB2n2viC5a3uEEnmw+YXQHPAx0NbQxLhFK2q6mMqKk229zhPHH7TXiDUbO0tdN0K1sdQs4Dbm+nAeRhxz5eNoIxxyRyeK8xi+JvxHuWaOPxbq2Wyx2zYAz1PHT617X8R/wBnfVk1ebU9BtUuoSd37kiF0PqFO5W/3QFJPevKrjwxq81/Jps2mwWUcDhbhL2LyJi5z8x2kbyRk7VJA9O5xlUlPRsuMEtjQ0j4veOLIWsEWu32rXQTYsQKlODkktt3N+mOu70+zvhZr+pa5+zrBqt9Kn2+fTrkyNETtVhvAwSe2B3r4JSx3A29uZ7QBiJFe3LyN04kwMqvtyOO/WvuH9nqSMfBrSNMZre48pJI5lhXCYZifu4BAIPTFbYZXlqcGZ1HTpadbmP8O/EXxPtfC6W/hzRrbU7VJ33T3KM7MTjIBEi9MY6d69h0XVNcn8Gm48SWsFjqfkSGeOEkovBxjkkcdsnpXn+m+Bta0i6nfQfEU9jYyHJi+ce3IwQSB374Fb88moaV4OurbWb83VwlvKpnYYLkghRkgbjnAzjmvazJ0K03Kko6u+iafzvp9x83lmKxFOEadXm0VteW3ytr95wd9fSKGjsLi4SJ+WY7izHuMjt7VQnml+zQKblWJ3P86bhgkDuD/dNOjjvJjErTGPJPLvjA9affCC4eOQO8jOTHhF6heh+uOv5182falLUSzaTJC1vbO8yuF+TYDkYH3MeteTaNqOo6Dr8Gpacbiw1G2kzGwYZVuhUq2OOo5JBzXtGoR20LxrOmxUQKF35kPc8Dp17kUkPkMxFraJbmMZVpCJN7ngAsRxzjkelcWLwSxLjJuzR9Pw/xLPJ4Vafs1OM90/61Kb/GrxAWa6HhXw1PqCqdt6w2uSB97aTk/ga8l8Ra1qPifXZtX1i6nvb+6OCsYAzxgIoHQDoABXqMNsskqhyhkY5Y7cnA/wDr/wAq3tF0G58QXU01tHDDJAvySzAIrDtnvnqc/nWVTLJV7KdRtHpYLjKhl3NPDYSMZNWvd/1a/RWOTtmSz06zsPscRMECrJ5kjMd+0Z5UgHH0qOWWPJVrOEg91LBvwOcfmDXQ3/g3xBE8jQ28V8o5ZrWZZP0zmucvba6tHKXVvLA3pKhX+deo4NdD4Z1FNuV9yteKI5NqEspAZT7Gipb0HdCnQpCoI/M/1oqQOw9qXHQHilAJOe1PUcZbkD9TQA+GLzCq8AZ6k8fSrlvFAsoMx5KnyhtySe2FyAB9apBjvDEDAI4Hb6VbvFgkme4aeOFy2SkjhTn2J4+n8qBpNuyJRcLIjCMHzGOA0p3MfX29O2feqsqzS4Z5XPoXPH+FSOyzbBH5a3OC20MGL89R78Usfl3EhQ3tsLgHDJ5gYn6gdDS5l3K9lPsyCOFi33xgcnac9PpVoK8a+b+9Ln5VJO0Ljqf6fnVy30uMKGZnDkgAOqquOvBLZNTTraIkc02pRsoAAXymYZ64Axj9aZBSBS3IlYySO4BCgnn60S6jqchVoZpIw2AqxjAqWSO2nUnEs5HQiRUGD7ckD8at20NvDao01isbuSY8kvlcc/e4H1oArvNdXERmuWSWWMbWkkAO4d1Ujk47461as4DDHlbEpLIu6RwW3KnYdTgn0HtTrO+8y5j+zwwgRg+UixbRj39vy4zUer3t3KBH9uKGRt/yHBcds46UJWAqzWEt3MGe2uYoxwoyrAD3BxzVLxUtxZ6fNqVgiC62bVhuG+/n5eNpIz/XmkmuJI1YeW744zJliT3Ncbq17n4neCdOuSzRy6wuVDYyQGKfhlSaYHo3wg+Hq+EdEb+1ryC81y+Zri8mLEgMxyETdnCjj6nn2r0FbVERWQgD75PPT8Ki1a38wMYM+bxgDuM9qnlDCKOOVtocbXx1JHT6dc0gERUnX55CEzgDYQTXnHxj+GWg+NNGf7RCiXtuCbWZSybD6n1r0uASrnO53PTNR6pDIbKUSRwklSCZPlUZFAHyb4b8IeGftpGqXU9z/pXLtIylcZwA2zlc9jkc/StrXtIaTxFHNoaXDW0pELXEEwCpj7vmAD5R15x+JrW8Y6boGjSTatdGd2Yi3LW3KI28BT+8AB5YD71cpqXinQfDttdRDUJTf+UQwuMgEYP7vj92B6nLVa7ofKpB4h1bTdPnt9Oa7vpBlhHif905Jw7EkZQnnHbAHSqXw88YwDxm3hbUoryCcxKql3DN5nlqxzuOf7w4wK5WHXNQ1nUopdM8N6XdQMwa4UTNM0THncm47GGOM7Mj9a6+G3S6+IqyQyXdv5KJdfaI4FNvb8D5Bx8xOQO6gnI6U233Dkj0R6m2nqtukjTTKJxhSYtzbc88Z7+pwODWNceItHt/LgtLu3ES/fladEd+ecbiDj34B/Wutka9md7lbNVgKfMWO5mIGAB04zXzPatq11bGG8hZpVh3I7su8EDoTnJBr2Mny6ljOd1HtY8/G4mdC3Ktz1wa9pzSyTtPbKM7txvISST/AMC4/wDrVcs9VsZr+20+NofNdw0jtOkmG7AhScHHr3JFTfAfwBajw/rfijxl4ZvdQOnpmzsJYSftB27mZVPDk8Kvbqe9cF4q1yxvvi7p13pnhe88M2zz24ezngCN5meflBwSTz17e1dEsuwk51IUr+4m73VrmaxVZRjKVtXselatJHDJ5VlCIrib/WHHQdvpx/WtDSX+z6AGWRts12FbnmQKpJ/DdWBfCWBpJZmLTTZKn/Z9fb0rqNLsf7Q8NWcFo4LQjzifcZ3A+npXl5dGPtOaXQjOZTWHcYbs3dTh0vTbCxvLj+1FiuFJa/syPLt+eFbHPFP0HWIdQuL/AEm/uLfUltP+XgAMk8Z6fjWLp3iTQLbxB9uXUdV0WOTP2zRJLFpYZDjkKw+UDvnr9K5vStSt47jXb3T4HgtFhcQL/dLvwD7+3YCvVeHbozdRPRXu/X+ttD5yGM5MXRhRa95tNLslvp3fdKS22OY1WRJNRupIR+7aZinsuTj9KKiK4Pc0V829z7m1juAPTNOlwDtz93jGO/enx481B2yKYTknuaQCj5QG7npXnHjrUNUPit7e3lKpFFGiEgYG7JPXqSePXgV6cESOKOaRdxx8qdM8nknsP51xC3dvafHBGv7iCCQ2ZS0lkwI4LloSImPYYYjntXm5rHmpRje12j7TgeShjKtTkUnGnJ2flYqTW/jjw/o0+pzabqwSPaGd4tiRKcksVHzAcdTjrVddS8ZXmitrc1rfwWIUn7dBAAmzOCWGMlc/xZqLwzpvj/w/4gutYutM1FDZE3F892SsM8YOJEZmO1wys2Bk57V1l9osPiDU4NKl0u+GkrYN/ZXiCymZYY7Ta0iJOpGxtpJU8qeO9eLDDyktHJeT/wCG/rufomIxdChU99U5rdzilorapLm32tq7q/uuxa+Gt5e3vh67mvHgmEEpSN9i/MrKh6n/AHj0rrZJG+zwqYoQqptZhCDtJ5B5/wA8V5/8B3ji0HVJbmXzUOo7Gj/gYeUnX8+3P0r1BhDFHE9paNKGATynOdo6hsdD2I7+tfRYJt4eDfY/I+JacaebYiEVopPYpwQw248+6t4JgBnBjUKR2z/h+PauDX4oRf8AHwfmExLBRaoy7c8cll6jtgY6V3upPNlrab7MSASCy5ya+dvhnbaXr/ifRdH1WDUTZzqRINOieWbAUkYUBjjIGcDgV9dkWEw1WlVq4iN1G36nxGb18RTlThQdnI9VPxItE0qS4ltGU3DmKMx2kabQBk8byCOcfnVR/G9nOgeJkeZx8sUtnGmB0wDvPH0yfarN5ofwmtfDdhJqF5r9sLfWvsly91FJHtRXZSHyAqqQAdwwefwHO/H21+H1tq+mQ+A7m1kuJIz9qhtJDLEF4CHjOGP6ivRw2Hy7EVVSjSkr31tpocFapmFGm6jqJ2tp11PQ9JuoryxspnjjiS4iWUI0Sl1BGfTsK4zxXqyWHxo8BrC7NG+rxiYMgGMxuRwP94HP1rsPAVrGnhDRUmmfL2UQ8toy+0bRxgcg/UivP/jWNJ0f4jeGdYv9StbWG1u1uJo7kycpt2ttEakqdv8AeyD6ivj6kVGcoo+optuKbPoSXxt4SfVP7PHibTGuIjueKO4Utx24p0momazmv2RmBIZcN94jPAHbOfxr5q8NfDDXfE9/d39ysdhYai88geApFGsUR+RCYwRl2YElWyNmcEcV9CfCxNUXwBpkeuWUVndRQtCYk3H5EciMktySUCnJ9c1m0UeI+Pvjd42S0mbS7K28N2yOYftFyBPchs/K2zICKw/vYx1z2qD4b/Fc3U+k2PiLVPEYu9Ru1t4bma4kuI53ZgMbfLESjOBgEkZ6969d8bfC/QNfkgluLIXIDtJ+9XIYkcbueQMnj3q14Y8FW9l4estEgsLeOxsp1niDjdtcHO4Z5BHH4CgZwPxK0vSbjRzNqV9JIIpiQJBtBk3KVwvJ+Xrkeme2K8D8d3GlXviqyksWsnRsLLPcQCRAOjvhmfA69hxgc16n8f7xo572xTVrW0UYzu5aGFztZ2HJywHAAz0x1rx7ydIvvCMlhp1vc3MsRxJPs2LuXqzMSOTgDGDjp9XeyKgm2kifw/pni2aKS68PXVoyzOFLpIIZnjHX5GwRH22jr3NdH4jvfEGn+ObJo7G4mhjuIvO8xGMUOIlDRZHOB83APVvaun8P/wBh6ba+HoNL0H7YbyQW7TGV2aOZXGQPL24Iznnjp6GtnU7iz0zUdQvtLlMrX85VZY8mG2SXEkRkUt1If72CDgj6eYsbUWrSZ9fPIMO2oRbT87PW9n6HZaRZyXmhxxyNJAkC7pGf51ceozyAO33uDXgcHgDXrfRnnZtJmF1CqQskz/LGwBZjhOD26evpXu3w9S+vrC1m1S1a2jIwY5HYSOxOCMA5GM+nGK0NT0LSbCd72O7k+0L8sNspHlREcYHyk7R1xkdK+pyjM44NS5k9bHwOZYSdSXLTa0bN74beJPGUvwo1ubULvTP7W0yDZZMgzHHiP5Q/yjOMDPGeteAak3jjxL8QLTxT4k1DSLgRPAs8dsThkU4HybevPtXrdhquo2+m3Oj2zRQwXoJmmiiVzISMEnI5/n/Ks600q6l1GK1e6ll5HkqirkY/iwoA49G6VdLMMPSVVxhrLRbaKxlLD15ezvJWW4anFFdwKwmkaTzAEzGScMoIHX0I/KonAsozp2n3ym5cjzmDFDnsg7fXmtrX77+z400+xjW4vVJ82ZsSGMkABB2yB396xrNL+8nWxsFmluJDtZo13Y/2VH8yP5V4qk1rc9BpPcr3WtXscRsbgx3ig4lE6Bwx9AeuB+tU9S1ZrjTlsIbO2s4A25lhBG4/nXRap4M8VTeXINBvCyqUZgn3gMYY+nUj8KyNQ8I+JrKxkvLvRLyOCNdzyFMgD1OO1afW6nI4c2hzrCYdVFUUFzdznCOef50U5+hziisjpO4iz5qZ4+YfhT7VFeZFYZHf374piZDjHqOKsA/Zpx5eN6tnOOAPSgBGJErSSYdm6jsP8+leXfFfQdWvPEZ1S2tJ7yCWFEPkxF2QqMYKqCemMHGP6+pvDkeZDkx+g6p7H/HvT4YNz9RkcsT0UVz4nDRxEOSR7GR53XybFfWaCTdmrPazPBYtO8VXccdnNa69LbDgRSW9wyKPZSuBUS6b4phhaxSz1xYC+1oVtrgITn+6Fx+lfQkl2+8JEpKAjg/eY+5q8tpHuF24ARmC/P8Adc9R7njrjPI964f7HpfzM+uXiTjVtQh9z3777nF/CXQdT0PwtI15B5FxdXLTpDIBuQbVQM46jOzIHvzjv2FrI6q73UzHacKx5+bPynnr3/KnXHkySmQZmI4LscY9iOv5Y+lXYnuI1CSRQRwqu5mlTgntjqT6V6dOmqcFCOyPg8djKmNxE8RV+KTbfzIGhbypIp4Zpg6M+9Ey6DHUHPIPvXz38I9W1DwF45s9et9Pi1q3Fk1uI47tYmBdA3zDDMrAKflK/QnrX0fDqFrJau95G7RsQqMw4z/sr6e5JHt2rlZfAeiXGrF9PkeyilDJNaWzhAwfOcrj5x8xOORz0Fe1luYU8NTqUqiupnj4vDTqzhOD1iem6D418K+LtMgtH1LRry4uLaOebSxcx3DRnCsysvfaxAzgc4rzb9p6Hw8nhTTNVh0+GG7TU4bdJIIFUsj5+VgCu5eOhJqb4c/D/R/DetPrmkWrafqKxmEKwDRFXA3HZ1XlR0/Kuo8e6VaeJNGi0/W1E0cFwlwyINgZlzj7uTjk8cVlQxFHDYqNSm24p+jNatKVai4StdnNfC1lbwBoczySmJtPiK4iC87BwFGc5rnPjz4atdf0wJdfa7G1jw91dRSKC20ZKZ2Erx2Axk9a7HzzZ2q/Z48RRssEUSLtRVUcAKPQAYGfSsH47Xn2P4d26zwsLa5DNOgl8rkkgZbOen8q8nEVHKbe3U9rB4f92rq99PwO9+H2j2Nv4C0GyhgeGEWaOIywBIYZ5468j8q6H+0LK3eKKNm2P8qHI2kD8M1xvw71yyuPClhY28gL21uttJErFvLIG0DJAJGNvNcPr/wn8TzeLLaf/hLNS/sOe+M8tvBOUmtE2HCq3OfmPTgY7cUU5N3TMMRSUEmup7YuoxSW5EsRxkY2HsehHarEawwxPcNI6hl3MfvcemPeub+H3g+bw/ZSWlxrmp61NIADc37KWRB0GFAH49fet3V5ooLCSNXKtxnaCxA9sdDWhynyH+1BDpz67KwupLZbldyqsHmF5FdfvIXBGATzg8Hgda4jwh4Z1vVLmWfWLptG8MQRCRppoGjgGB227gWJPTOc4GO1e1fHDwdf6roN5dW+lTzOYwRKIzLI53AqwRcjg9fUH8R88awnibwzfWVnqWoKJ4/naE3KnLgYVNm4BQv+116gEYqtGrMuE5QalF6o9Bh1zSfDFnLq0F/MYCuy3RbzyUm3Z6IdrbfvZc4J9MVOl14u1zwnI7z2dto8aKg+yeXG8qjDLH5o/gAI5Jx9TUA0q2vvCb3mrWukR3rL5pmvriNijEbvkKkAkKAMABR3PWq3hy7bxbZXGl6fbRWsCA/6Re30U5+YEBj8/wAoAJ4AY4AAzXK8FTvpoe8uI8VytTUZN9WtUfQHg8wtp0N7atKIiqyL5UDfMCOFQtjjvu5yTmtr/hF9W1hBdR6VeGAn5JBMkZkyckgEZ2+/frzXAfAXRNYi8B29teTQWs6GaL7TLcKXdUYAFVU5HcDvx16V9E+I/FGgeE9Cj1LxBqkFhaYVFklJy7Y4Cgck+wzXXGMpO0VdnzraW5563gvW5DHZw6Q9lbcmWYXSlie5GOT9OPwqb/hFNbsbOSx0vS54bc5MszyIZpT7FT8o/wBnH4mu50Txp4W1rw5L4i0zXLO40uHPnXAfAjI6hgeVPsRmm+FPG3hfxVNNDoOrwXk0I3PGAVcD12sASPfpRKMotprVG0KFWpTdWMW4rd20Xqzwm+dbC6lhVWe7HyyyMNoU9wB1/wAa2vhdfSR+KXuVheWSKynZIoxgOQuQB6E4x+NQ+OrWOfxlq8guEiX7W2TKu1c+gPc/lR4GvoNM8UxC4b7LAY3QtKcbiVOCx6Yz+Fc+JbjSk0YT+E8p8SePPEfjjxvdXtgwkiht0ur2zt7uS1MNnAQJ7Z1lZVfcSDwQdwPAFeh/s8fEDUNa0TWvDd1Hb/ZINPnvoAUljeFXbiJfMOZEUHkqoC5HJzXI+N/glHqXjy7uvDuqeG7DSLt45vMnvPMkgZeXjEf8Su2f4hwx9K73wL4J8LfD3wzPdvrSX+tHTJbV5Teb0G85KRR5JUEqg7/dFeNCU1Pmu3fy/pfgjmk/3nuJ28+unZbanBqeB3OACKKeqBfY0V7x1ndx8BnHUDinYymRyyjn6UisQf73Yg9DU0WxMOGZWz8oIzzQARb43HlsRKT1Hb2qxczY/wBGMaOB98gYLN+HpT9Nh8y5UxspZQTgZ4OPp0pqRwxZZpVlkPQLnaPfPegCxp1mlxPFBbxzG4m6cBwgzjpx6GuguvDj20kY1LV9PgJG2NJJ9rFeuOc8g88Vn+G7hV1LTo3fAM4ZQi4AUHofbOTUugWLar4maK/l/fzySNcSA/N8ufkHoBgACu7DYaNSLnJ2SPFzTM6mFqU6VKN5TdlfRGj/AMIjqEl3vhutOVM52pISSPXpUV74W1e2he6MsEioTJJGkhOfzHT9aq37+HEu7qO80zUvD80QZIL9s5du3QZOe2M1e8D+Kp9X0e+s7pi91aw7xKwwZEIIyR6gj+VbTy+SpupHZWv8/RtHHQ4hhLExw9S3NK9rO+26aaTT7aWfcxZLGaSJHuWgQFiQSduR2ABq9b2FuN5eSJNmMSFiNo+vUjp6VEVDeRNcPIWMa/OOSfYD+pqK7hmEaoDGiKSeTk7u3A5/SvLPpjVub7c7w295HHDJnaWBw59MkdP6GqmnCBZiYfLQg/O0bsoT1yD2rMhEMV9a2t8JJoZRI+1hs5UDHfOOfap7nXdBtbuWGCxlup4yFljs7We6MW4ZHmbNwTI/vYrspYOdSCmupzVMVGnLlZuzR6Xq4VI5zCYeQ4jAVu2cg55rzn4l6bq9lPDbrPcvYXDhpQYRcxyAuM52KzL+WOa05fG/hW5t/Ogtry5sU+Z7qLTrprdD0JMoGxMZx14rgvirrrWVhrF5HJLdz2kQS2MjMIlbzdoXaPmclfTHQ0sRl8qS55HThMyb9yO2+pm/AfxFYR/Gq5t/7QW9GqzMJliWRVSVc7Th8EDjGAvTFd18ToPiFqHjfU57fUF0Pw7aGO3tpLmVoIX3Ab5DgEynOeygYHzdq+XtO8Q+ILHxTa6zPLMbvT7tZY5JkRrSABucFsZkOSBgkjpyen3xo76V4y8M6dqzfZrm1nVZYXAJGfXnFccYqK0Nq9eVaV2eQeCfB+sXNrbzeHPiVrFjbiUtdTx2zE3Thst8suRjooxwAD1JNeuCzSxt4xeX17dNySWxvfI6tjAFXIzpNmBHDDDGc4Xaoz17+p61neKtY0nRLJb3V7m3gXb8puGVQD6heufoDTMTP1CEW+nXkiQyEuuHRB5pdc9CDxzyPYV8XeLodNv9dvptPitdNv7a5JuftdwkhmjzhFRlyUyflwVAGeSOlev/ABk+Mmm6ppsuk+FrbV9aWYBZJbVSkOfmBy5BJwR2xXkGkX+h+GrcnWdWt7LUODc6fawFpFzwBLLncWUNuwDgHrkjikOx03grRZ9PsZP+E0gnjv7q5Lyq6mOaRCOwAJ8sDoTtB6A45rQ8KRwaB40vdJ+ynT7NHGya6KBFXf8Aw443EMMDcWOcd64DSPE1qNRl0qG+f7IzHcI7SSSeUHJDh9wbOMYwMfMK6zxn4S02LTNP1ew1a5uLhIhDeO1qJZoiq7VLNvCR7cDJzwRyKobNu48bPo/xRH2WQNA7oiKzHdFESUk/hwD5mScHkba+nfiZ4Hi8b6DpyNIizWgDxI5wDuUA844PvivjrSY/DOmfYdS/4SIW212ja9azZjAHA4XcwD4YDlVcZH419eeFvih4b1LTbYp/aDy+Uoz5Ay+Bgkc+vbHrWlGtOhNVKbs0Y1qUasXGS0ZW0H4WxWvgPVtBmmhhm1JkciIkxoU+7kkAsTnk/T0qT4Y/DOHwprB1m6lR7zy2RBExIAbg5J68VtS+P/DyOV3XrsByEhBx/wCPVBL8RvD0algl+7AZC+QBn8d3FXUxVSo5OT+Lc9DC5jicLg5YKjK1OW6PNPG8+/xfqnmRq+25cDOcgZrJuVMVntkRBlgYlZfmXrn6D+fFaeqX82oXlzflBGJ5WcCM7XOT0B6msWV1LfNFjHGCxrle5xlSQv0zgY7DFRooYmMqMdiB93/61WHYZz5a/iSagmZ2HoPQDApAVWAzzk0U4j2ooA7krge+asCFdqtJ8qgDAHVvXH+NRYzVy8jkaUzIhaI8IVGQFHQe3HagBiSOyFU/dqCpAXjv1Pqakcw3DF2PkyHqcfKf8KZEjeU/ytuYYHHpSxW8758uGRvoh4oAv6TCVvbRw8ZMcwxtfhgT29/b3qtrFnZWnjBZNYvZ9P0+5meSG8iBzFKeRlh90A5yfp2ziW3tbiNxIFZZEIb5vlVeeMk9q277UVngjt7uztZkkUZVpNyk+wweM+pr1sBi40YtN2vdHzOe5VPG1ITjG/K012uuj2YWGqXGliWbxZ4x0HU9BZGUKzpJJMccBQo68jjmuX8B30UetX81va4SW2mYx5ICRg5QnP4DFa134b8NrEJm0aMzs7bBbTkMOB/e6D8KNNt4bGOWHT9GMBnBWSWa53sR+A/+tXWsVhYUppN3l5JLTyR5U8pzGtiaEnFKNNt3cnKWvS7WxoK8NxdxcNDIEAHI25x7cjr9KrSosOwR3SIzdG2/KTn2zk1auYYhB/odiu9tu8BjnOONue3tSW4K7ZpP9GlPACyYDn3C4r54+7OO8b/brGfS54bq1gld3SSa7lUJErNGpbDlScAk4HpXV/2EdD+Gtrp9j4/ttLmuLyaefVYY1K3TuzMV5zjAwv0Wqur2NxdTQXdpbaZLc2zu3IJyrDDLlTnecDBxxVfUU1S88KadpM+jWQltZpZG33HChy33fkyPvV61LERdKnTcrJPXRefc4KlGXtJzSvdaFr4l6HLF4O0nRdI1cx6fFZxRSaXaRhFvELoC/wB0gDqfzrzvxloesXNhftaE6dHJcy+ZO9kBIqBjgqVy68L1wCevArtPGWsNLeWDTaPMtnZaf5U9ybvy44zxwPly/Tt+lea6tq2m6lo6i2i0+ODz5Xd/OKAyHawDd/vMcZPTt6ZTqKdCNOLu73NKcJRrSm1ZWPKfE/g+e01ufUI2tYUmlcw3l1FII05PzL5oy7nkDCso5PHU+nfB7xVq/gfRLmyu3m1CxvT50Dz3Ma/Z3OOYwzj92UDN1z8v1rzH4k6XqniiVb6KHQriCCNJbuO2GyVVUbHZmYgnJQgDnGO9Yeoa/faVaxzTabFp8i2zXFtZPbrugAGyNyWUMMqoIA67ueK450pw+JWOuMoyWjPZH+N2uGO7e3NnczFm8swT2qNs5CnJl3kAcjjn6V574u1i+1yf7ddeLNOiu3uNkKzags2SUGS6ITjBHdTzXiurfarrVPKGoXOoJK6sjMxzID0xuPXkj2r1n4P+C7O8v57ieN90E+yeI8qFC85bGPTOOT06E5lDTOh8K/DHU9V8PQ6vN4r+2bJn2/ZYnMb5XIEbegO4lmUeg9a8s8Rx+HPDuvXloNJuLm5iZoz9rJBYsOWC9P8A9dfauk6PZtoYW1iZCVBj3YAXBx2+p6V88ftCs2j+KFjbzLoeUrS3V1CkogQHnytwJ3EkAc/l1E7hueVw65Jp1rBq80FvDMcxRw4G58crL5fQYBGG45A6gV2Fjq+pav8ACm4vDcXFoNPvFkkNuWMrxOCAd/3iR1yTgV55beTr13K9zZiL7wDmYqi45AZm6nr7knoa3/hv4i0TSb+fTr6SZ7PUovs801xEHihOMK4XjIHGc9s8U0wRD4Rs18SXN3o97PFZSXalocjEcsnqo67uOg4PtmvefgrrEd3ojQQq0M0H+tZj+8JZm3cfw/OH496+ftcsU0jV4ribWJry9srkJKEtycRA4ABLYxxjGAOeK9s+HeqJD49eextF+yazaLP57QkPIxy24dhyOf8AaY0+gHq727MvnMqxr3LcA+49aQyRxjAXzz6yDgfhTjMk2JfnDYG7dzk96jkhIPy4Zeox1x9KgRXlxKxZmIf/AGun09qglJB2yDdj16j8anccVE3zfIx47H0oAqyxgqWQ5A5I7iqzr1xVw5Rv7rA9RUUqhgXUYI6qP50AUTRTyvOMd6KAO6xkVJEXjO5GKnpkHFCqc07H5UATNcXKkD7TIMAdGxUqbpj80jAlcuzEnA/z/OoJB++bnPzGrSrts0kxlmcgL67QMH9f0oANojUAhQvVEyPzb1NWbNVSJrq7wyhsRjPJbvj2qpDG0sg/iLHH1P8AhUxk84NGv3V+4D3FAFu8Eckb3AmkYGXccJ0LDvz/ALNQBUaAK03LntHjA/PqaLQNK0kULMsjqrAe47fqavuk1tFGzurNtxyBkGgBka26GMJ5khEe0qehAPOSKtxWst032l4UjAUrFJI3IPoe3TPNRwvcG12xgpzksACSCMYHvmqpnnMnlkly42soJOB6D396ALE7WtrCI2uhID/zwT5WP8qoXmsCxtmudhiQfc3tuZyeAFHTrx35q00QtjidknQ/wY/njvXJeLb6xa4DI0zvArSJG8e/LgYBAH3tuc4x6HFAHinxy8Wa3qumX8k15ewwSXqWMCxTOrXL9XCKDyowFHqcnuK4XRNQ1STTTbeH0ZIrOQi5l84u1xIwwcbjggbSMn0J74rc+KkbWOhQbITqN5EXKSbyQk7khjg4JIQfQcV51ol1qnhWG9aPFvq0sA2qCGFsgOeQScv/ALJHHfmurC1VSqqcldIitBzg4xZ9IeGr7SdA+GTeIL5tNsdcdzCi6np48qNsF9u1eXLgdeOvNeC/Ei6h1C6m226Ccv8AZ1S2VgpQHeQcnruZQAMj5T9Km0jx9401CCPw7dyQNbtKRHJJH9mZnzkZZcDHHOBnFM1GNdY8WXl1Z2k2raj5rG2s4h5cYGSDOepPzEnsOSeBW1evCpB8u7f4dCKVOUXqc1pem3kyNoNjZmTWiThwR+5Qj5osngN1OeMcjvx9Efs56FZabpkNjb6jFfNNIbiSRA4QkDHDdSo5HpnPtXlHgXRNRtfEKJfT2tvHv+eTBbfn+GNR05zlm5boeM5+nNA0/TrLS4NkL6chO0qwGSTlmIXoM8+ox9K4Gb2PQLS381zJa7WARkjJwoUgZwMV4j+0NpmnSQvDHpwu51w5knbFuzcg8cZPXBHevXl1CG2sTNNcQRCRSsPmTAfLtPPP+RXEawtnqJZW1SyIlBUhrhCo9MgnFXGlN6qLIdSMXqz4m8SJdWOpTC4aWN2kOxPKCJsznK4469wKxZQBKfTOflOeK+pPiZ4N0zUxIDaWtzDEoWOa3cAqccnK8D8sV8++LfCt5o7xvHDNLC0RcuFLbcNgkkcDt+dTKLT1KTTV0R/2x/adpBBqDSmaKPyPNDFi8Y+7weNyjj1IwO1d58K9WuUt0tpS0kmlyF4Zk+/5JO5hn0zzg9cn0ryPHIAPX8K2/CFxfWOt219azKjRnBLSBRt7gknGPY0kxp6n2d4c1Ca6tzmQOrcqeqlTyOPxrSnH7tGxtOCMfjXGfCTU7a+05UdhGiYSEqQRIu0YPHA6HpwDmu1uxLI5zGwwMAAcAUMRXZgw+dd3v3qvNGQm5fmA7jt9alKFT82F+ppHKxncpBb3HH/16QFW4++ecnv9aruSpDL1BzVqZdwLjpn5h3B/wqAp8m5vuD9fagCCdR5pC8d8fhRQ5ZnLHqaKAO8Vc5wOaDxx+Zp8QXbzS4yen0oAawJYOBnP86viI3MSRoVwACMnGD3B/wAaqqSvHUHsRUisvln92OT6+lAFqKN4xN5rojLHhQ3J5IH8jUCtCpzsZz6g7RT7ed0UoFVlKn5X+YU8SWrFV+x7ecHZL/8AFA0ATxz4RXRRHIw4wOCOnP1pbW3jMuGMpU8uhXIwPU/160TSQHkxEBSVGQG6fXj9KFuA0DN5k7IMKMgDH68fSgCcXEBuNu1EV/kwMk89PYdqpPNIqFEYW6dCqrgn8ev9KfF9l8xSPMZsj+ED/wCtTtkc3zhZC+PnVm2k+44NAFPVNSttK066vL65WOyhUvMzHGFHfPr6V4L4o8ZQ6haTazbagj2cspgjZ2KEZYAL7Njn8PSsX9pr4mrf3q+GdPt/N021l3TlmkPmuPdGXgc4zXkdt46u9OtII7K3tIo4seXH5KvkjuzMC3Xpg5HY1SRS0O31PWNH1CI3k9jNe3VvvFvd+YVVN4B3kbPnPH3jj8a8+la5sZmmNxpULSNt8/8A4+ZMH0yCo/AAisy8vY9YuHnvdVuoXILN9oZ5hn0B6/n09aiRbezg877RJMjHa0Soyq/+8T2+lJu4m7nUWS6bFenXbnUGueC3mzSMjBxwWUDkrngHIPX+6a6vSte1TWoktNNae2sZo988ySBImKdImPBKgg8MSSMY44rzjXLuye0jt5FlW7Ta8iJjyi2OFx1UKuFA553etaXg7V5heRW808H2YyDyoR8qKzDlSvcMBg+4U9qaYI+ovgt4dsdcs01SOZbySK4aGaRk/doUP8I9MEV61qum2wnFzcyRskaFVB/iPp9B/MCvNf2VtQ09PA97aQT7BJrE7IJDtaQZUYAPPpmvQtfMl1JuXGC2SB2GeB9P8aT3Bs85+KTGx1/T41voWQ2DyhWb7vL8dPauhi+GemyaFbXba5qEEsukf2ibh7NWtI/lBKs/r7dcc159+0BP5fiqyk2bI10aVQ2MDOXUfq6/mK1NO+OXh2yj0W8GneI5b/StJGnrbC9jSxnO3BZ05J9vw4r6mFPEvC0nQvtrsfOzdFYip7bvoO+D0lpqGtXdteTRPHJa/cVcgncMV7LafDnw1Dok9ncW0bCcl5S6j5Qe3PQCvDv2VG/tT4h6pcyRKRFaGYBR8qM0gwPbvj6V9H+JrxrfT0hTG64kEX0HVj+Qx+NeVnKtimvQ9HK3fDL5nxR8X/grNeeJbjUvBkNlbaZIQsMEjurtgcyEEcbj0AGMYry3U/h3480eYSSaBfYQ/LLAu9T7givubUbxRMTHCGI6Nist7qaaUiSMOvptyK8o9A+Tfhn401jwf4hiGvJqdtZT/JIZFdBGT0YA8Yz1xX0v4f1uLVLFbpZIrm3kJCSDo3uCK3bi3sb23ls76xgntJ12y288YeNx6ciuSsvh5ceELqa88KPPd+HZCZZ9Mdi8lmT1eI/xL6qee/NAG9OFGD5YZT0KsR/OoiUx/q2H/A//AK1JDMrQK6sHjcZGOjD1psmFG4H5T0NADkYBwojXDfKQeetUpSzAbjzj0q6cKpJHzkcD0HvVSb6UAVyDn3opW5P09qKAO9T7xp7fex2xRRQAq9fwqX/lkn1b+lFFAAn+sH1FOj++B/tCiigCfUf+PiYdt3T8KW54gRRwM9B9KKKAIYf9an+8P51j+P5ZYfh14glikeORNOmZGViCp2nkHtRRQB+erzTNc+Y0shf+8WOakm+YRFuSYskn13GiiqAhh/14+tXtO/e+YZPnIePG7nGXGaKKSGijdEtcykkk7zyfrRb/AOtj/wB4UUUkI+zf2f1VtJ1hWUMBdR4BHT9zGa9U03/j0tX/AIiBk9zRRQBZurGx1DTPL1Czt7tBjCzxK46+49h+VZjeF/DQYj/hHdI6D/lyj9R7UUV6OH/hnNW+I9A8PaVpelaRt0vTbOxEjZcW0Cx7j77QM1g+Oift2njJx5cp/HIoorirfGzan8KOPn/10v8AvVc0pVMbZUHnuKKKzLG6gBvzgZwa63wQB+7OOeOaKKAPJ51CatqcaAKi6hcKqjgACRsACrFmAQ+QDjkfXBoooAg7j3qGWiigCr60UUUAf//Z"/>
          <p:cNvSpPr>
            <a:spLocks noChangeAspect="1" noChangeArrowheads="1"/>
          </p:cNvSpPr>
          <p:nvPr/>
        </p:nvSpPr>
        <p:spPr bwMode="auto">
          <a:xfrm>
            <a:off x="204152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AutoShape 30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19392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8" name="AutoShape 32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34632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" name="AutoShape 34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49872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" name="AutoShape 36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65112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AutoShape 38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80352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" name="AutoShape 40" descr="data:image/jpg;base64,%20/9j/4AAQSkZJRgABAQEAYABgAAD/2wBDAAUDBAQEAwUEBAQFBQUGBwwIBwcHBw8LCwkMEQ8SEhEPERETFhwXExQaFRERGCEYGh0dHx8fExciJCIeJBweHx7/2wBDAQUFBQcGBw4ICA4eFBEUHh4eHh4eHh4eHh4eHh4eHh4eHh4eHh4eHh4eHh4eHh4eHh4eHh4eHh4eHh4eHh4eHh7/wAARCAB5AKE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KooooAKKKKACiiigBDUVzOkKFmOD6UtzKsMLSNzjoPU1ivK0shkfnPb0qoxuTKVjkfiBrWvw+ZdWMU6WdvjdISAhJ/2fvMASOSce1c6nxF1Y2AheC3E+APPRcH/vnp+Vdf8AEKWFfCF8JnKAqqpkfebcMAfrXjW7OfrX0OX0KVan78djwMdXqUavuy3O+s7y98SNJO1tcT2qJtkLyOiZADYBQ8HI689ea0/Ddxrln9nvtPnu7rSJG2z2sziWWDnGVI+8v0rgtD8Qalo74s7hhEW3PEcFX9eD0470/wAO3dymuJJa3stmZXOPKj3gAnJG0cEVdXCSXNtymVLEpuO9z3u31EIiC8KKcfM6D5c/0rSFczYzTyWiNdRJFIw5UNkEevbGfTtWlpd06y/ZX2lP4COq/wCya+dqQsfRQkatFJS1maBRRRQAUUUUAFFFFACUUlFAC0UlFACmkopDQBja5c5nWDPAG78apB6q6nPv1a4yfuvgfhQJQBXRFWRlJ6mP8RbCbUvDb+Sw8y3cTBTn5wM5H15ryJmZHZH4ZTgj3717m7LIjRsNysCrD1B6ivLPiJoo0u5hvINzRTghvlxhh+nIwfrmvYy3EWXsmeNmWHv+9RzvmD1r0b4TaW0MU+sXFvtMg2W8hPJXndgenStDR5PD1npmlqkdo0tzGscLLEGd3K/Nnv65zVyykj0vzIWhmit9zyochlQE5IG3kDPQY70YnGOpBxSsPC4KNOSnJ3OgL8Z70yWRwhaM4ccqfft+tU4rqOZA0bbgRnpj+dK0mFzmvJep6x1thcLd2cNyowJUDY9MjpVgVl+Gf+QRH7M+P++q065mrM2jsLRSUUhi0UlFAC0UlFABRTTSZoAcSKTdTCwArN13XNL0WyN5qt7FaQjjc7YyfQDqT7UbCbSV2ahb60xpAoJY4ArB0nWodat3aynYJIm6Fx97aeNwB7g9j6VjeGh4yhnki1mSOaJOEneVCZWBxnaqjCsMHB5BpOVmrLclzV1oN8RK1ne3d9cusNoGLhiCzMOvCjkmquo6tYW+kw6hHdqySPtSOaNopJPdVPUe/T3qf4h3mo2lvHNbXDxwuuyVFxhX+v8AnpXncMcpuk1S/sTfxO2EE8xXfj07kD8q3V9xJas9GsJzdW4nUfu2+6x6GlvfL2rBdQh4pztAZcq59Pc1xOsazpl+zfbF1aywoCW8QjMQAPAGQCBVOLxVLN4i03ULxHjsbB90dtHycc7mPqx9fwrCjVryqNShZFzpQ5bp3Olv/CdlJKtxpPmadfRIfK8gYGfUrj9Rimx6zqcGn/Zo9Jvr/VLZAsy7QAGH3mZs429eeM1xtjr91F43XW7i7gkh+3PcMy2zCcxHIEYJfH3SB+FYfi7x7qGl/Ew65oe/7ORua3mXCzqwAZWweRxwexr1LubUU1I8xNRUp8rjrY9Jk1vW4rWS91HSbSC1twXuBDdpLMiZxv8ALUngdT7ZrQm1mCTTVurB/t8cwyj2x3qfbI4z7V5vL8SNJlmhbT/7XgRJDPHYpawt5TkHcokJyyHJ4x3qv4UsG1/xlFfaBoN/oWntNmZROWiLHsBgbepOOaHBfFLQHVk1yxerPonwq0n9jQedbzQvgkrIACMnPNawYZx3rk9d0/VJNPC6TqHlTRDaik7QVAxtDc7Sf72DVbww2saJYF/FuurK88g8uOMExWwzwnmHlu2Sfwry51Pe207npR7Hb7qUNVaOQEDofenhhVFE26lzUYYUuaAH0UzNFFgGbveoJLyCNXeSVY1QEsznAA9c1HqN2tnp9zeMpdbeF5So7hVJx+lc3Z39j4y8N3MlquwTxPbXVrcD95bS7cNG6jvyPqCCMgg1L2Gt9TRg8UeH76RobHV7S7dQCwgkD4GcZ4rA+JPhWbxFDaXFiLQajaORDJc5KKrfeOB1IwCKzPDfg/VLPXX1XUDpNtvtxA1tp8bLH8owDz3/AMAK7UOY4lRmyVGM+oqIpzi1JF4inT+GLujG8I+H/wDhH9MW3mvnvbjzGlaVlCgFuSFHYZ/ma15bnB6gE1BPNxVJr1reQSKqNjswyK1hFRVonPGNkoox/Guu6VbxtY3ciySbd0saIXaFezNj7vqB19q4m5n1EC61EMNQtpkEb3KENtUdB0PlnB9BV7XfCqy6rJeeHtXg0v7TOZ7yC9j8xUcghpYX6hiCRtNR69Lpen6Avh7R4pBYoFMszcSXDj+Jj+XFZU51XNqS0PRxFLCwoxdOd5f1e/6bmBqesPd28NokUVtaw/cijJPPqSckmmaDdPBrdnJDbpdSCUBYW6OT2PtXNX94trJh349T0qx4a8QWlnr9jeSSb4oLhHkCHJxnn9M11taHnaHfXOtXFnqLXlz4bCc8xNkxjjHYYrg/iRNa688urNFHYNGmQkYypwBx7ZNdZe6pq3iHxpfWmmazp9noTfv7HULW5VLlXCD93JFIykgnd0Uj3rl/jbbXb+O2047Le1a3gmMi4/enZyQBxjcD+NaUWk1K9jKs3JONjm/A+vX+n3E2n2trBfWt9hJ7eUEf8CV15Qj16eoNe2+DdPh0NRrWo3s9m/llNgZI4VVum/AALemenbFefeBdOsNNKyRxh5McOwz+NejpNBf6fPp97FHPa3MflyxuoII7H6g8g1OKlGrLmS1MqWH5Fd7rY7iwvYbiGO4gn86JwSjB9wI9jV3dHNGY5kWSM9VYZBriPBGnx6DZz2r6leX8csnmKJURfLY9SNo78Z4xxxXTQ3AzwTisVtqdVNycVzaM2YWQcKpHpzVlWrIjkDDB5HpUFvo9lHqQ1CNrqOUHO1Z2CZx3XOD9OlOw230OjRsg+1PU+9Zj21tNKks8fmFPuhiSFPqB0qr4b8R2WvXOoxWIlaGykWMTnGyfOeU9VBUjPfGRxzUlm9n3oqHdRQBk+K3x4b1P3tZBj1ypFfM3gn4g69p98dYlPmPNey2avKNiXCB/3ccuPqfLk/hIIOVPHunxH8R6fY+E9YP2hZporV2MMJ3O2BnAA74BxmvnZrW21bwvF9nmiYI1vcwlPl81fNA85f76sMKynlGzntnkxEpxtKJ6+VU6VRThUV729et7emh7VcePtVvdMt7zSdLSQO2x4iCskZBIYYPcEEGt7Rb68eAteCT5/nO88qT1FcF4T1+OHRYot67hJMc45OZnb+tWbzxBrMmqwWeiWVnek28k8yTTmJsKyKNhAIz83cY9661roeNs3c777Wm4F1Lr3APNch431DWEvj9nWa10fgRXVonmsZD/AM9VwWA7YAwfXtWc3i6O0wNe0/UdEfPLXMW+E/SaPcn5kUuueLLTStEbV7SYXxc7LaO0lBNw56KCD+JPYAmtaNRUpc0o3MMTQeIp8kJWNSKPUP7FS41eNba6Y4SPPLp2fb/Bn0P6Vz2pxFwetHhnxRb+Jb26sBDNDf20Mc0/zeZFtcfKRIOufQ4PtV+eMFivXHGaic+aTdjSlTdOCi3e3VnC6vpKzg5Wubt/AMOravbWZfyftEoj8zH3c16hNbKT93NV/sOWyo57AdfrRc09TgL74Qy2N3LHDMt4I5fLydy8+nzcdx3q9b+G7rTJltruGaF4x8qSZ+UH09q7KOC5iyqPKAfvDnn6+vap9UkutSu1ubwKZQgTKptyB3PvUR57+9sOXJb3TL0uHyQABXS2MmMVmQw7avQHbWhBs3N5dRaa8mmxJLeL0hkfarjvhux+taMerwxJF5kVxuKAuohZgjdxkda5HVNbtNJRGu2ceYcR7FLbj6DApsnjLQo0j8vVIriWRcpBbhpZj/wBAW/SkNHfQaoLqB/sblZAODJGVwfxFcvd+K/GWman9ntfD73UDSbQZST5oPJYOvCAc9c/SqMOpeKb5d2n+HjaRH7s+qTeXkeoiTLn6NtNR6Z4i1OyvNTsdXvYLie2uVVZIYTCoUxI2ApJPBY8k5os07vYhpy0TsT/ABD+Iiw6PeW98G03TrfCXzhyslw5AP2aPjIzld7DoDtHLca37P3iYeJ9P1bURp509EkS3W3PVPLaRMEdunTtXz38aLr+0vHFhcbLmaFpblVjt2XeZNlvtZVYEM2XA298nBBr1H9lqS38J6TqHhvVtQT+0bbZJekn5IpnZ3MRfoXUEbvQt1qJRu1IbjaV07+R9DUVkf2xY/8AQQs/+/y/40VfJTNvmfn/AOEfFF94d13+0hJLcxSr5d5C77vOQ9ev8Q7flXomiXejaLqlncXf+keDr+5S7huBn/iX3GQRIvcIxG11+h9a6DV/hPo3iLxPc6rYrqj29w297azgEce8/eIkboCecAdc12OhfCCODSn0v7LDZ2Dks0UsjXDEnr14GfapsmrMUZODUovVHn/g+5ubjTrZtx+ZAx/Hn+teg+Cw3/CW5bqumOR+Mqf4V01p8O9L0y2jjthnauOR6egHSuQ8Q+J/D3gXx7arr901pb3enGOOYRM6K4l6MVB28d6cLcxHQ7mNopY7jdu877T5W7zCvVcgZzgdO4PWuW1vwf4Q1LXobdtLR7vc7SzxxiCaBgoIO+PAbOQMkHPrTZ9ce2eXXfCzf8JBZXREkv2ORJfJYDAcKT83GQVOOtVfAWsy+IPG2s3KxSxRQxQ70kj8srkEbQn8Iyo4+ter7GMqbl2PnXWq08Ty62uQ6DpI8H+Ibrw9Z3091Y3FqL8tcqpmV9/lhS4xuUKvAI4/GuhEgPpWF4muNvxJu1H/ACz0i1X/AL6lnP8ASrUFxkDmvJasz6NbB4n1CbTNFkvLWGKefzYo0SViq5kkVASQM4G6qupyeKtHaOS9j8PqSflSEXczt6nbHGTj8KreNZv+Kez/ANPdp/6Ux13Orawuj6tb3LSbEeGRWP0wf6VvhqXtZKJx47EPD0nNLY8/fVNdnuRff2xoFqgYExPFdqMY5BDKDVdvGH2vWodL/wCEi8LR3sjCKOJobtQW7DcwABr1CTwddy6b9qgXQUe5is545Li2eUh1bex5PGQRn19q8h+KOhXd58drO+vjayh5LaXdBF5asAQFBBJ+bK8816FDC4etJxjfRP8AD5HFPF4ilFTqJWbX4/M6a8PiDSda0m01T+yJINQeWMm2WUOmyNnz8xweQBWp5uBzx61B8R2x4j8L5/563bZ/7YY/rVG4usL96vLkrM9Zaq4v9k2fiTxc+mauZrnT49OW4W1EzJG0nmspLhcbuAvBOK079tD8OeGp9Uhv00DTLecwPbWFrGjSsPRsFmc9OMeue9ZPge6834hSITy2lMPymX/4qvMPi5e+INc8Tah4ettNuTFZX7yDCELyPv56dDXo5fRhUn73Q83Mp1IwSpnoI1VP+Ej8ByWu+KbW5nuLgS6hJPMIQr7VxnZtxtJ7huMcVW8bPMvizWimRmWI/wDkFP8ACuC0LWtH8M6h4avvEWpQvPosMqW9lYHz5mLsSd+35V69zXpvw71Cw+IN9q+pzWMmnC4ul8iC4ceY0axKu7j1IPFZY5wulF3N8FCSV2jz+DWbW2aWGxt0n8W/a2XTpnGRYxSRRiS4weNw2bV75J9K5vxzrMej6KPBekTHk79UuActI5OdhPck8sfw9a+iZfhbZQXL32lSwpcSKA5kjySB0G4c9+nvXAeJPgdaNLJOljqNnISXaWzl+0oWJzuKP835GuG52Lc+ffOf/nsfz/8Ar0V7d/wpvQf+gh4g/wDAU/4UUiz60NuiD5FVR6AYqG48uOIvIyqi8kngCtIp7VieKNFk1awMMV0bZwQchQwb2I9KAPN/ih4+vtK0eaTw/o91q06jAMC9Djrjrj6An2718ma74+8RalqEz63Fb3Y3ktbyw7fKB6gH7w/HNfXOp6HremAvLp/2lACRLb5Ye2U6/lmvFb7w14x8QeJXh8QWXhrVdNdiWnCeXJbr/cXGJQ3scihbgeUabqehrdC70+81HwxfZyJbeVgmfqnb6ivR/D/xO8f6MqzTx6b4qseN0o/dTMo6fOnBP+8O9UfEvwXVGkm0LUNnfyLoZx9HH9RWh8K/hbeWt8JrvFzqbggQRPiKJT/E5HDfj+FWnYzcVI6Hw94kXxt4p1LWrfTbywUw21uYLjG8Mgck5HBHz9a72106cxg7MfUV2Hg7wXZ6LaBWRJJm5Y7ensPSujbTYP8AnmPyrN7lpWPCPiP/AKB4YuJpm8uKKWCR3boqrMhJ/DGayvjD4p8A+LtMs7aw+IFlbTW85kJiLNuUrjBGBXpnxh0mCbwzLb+UMS7VbjORkGvj/V9YW01O7tIdK0zZBO8SkoSSFYgE8+1b0arpS5o7mdWkpxsz1n4deJLbwtiG0+K1vJZmfzZYLuJ5EY4AxyN2MAfdI6VNr3jDw9qXj3TNf1L4g6f5Fo8ZkhtLScRsFJPIIJzzXizeJGx/yDdNzjH3D/jSf8JHKeRp+m/jGf8AGul42o3eyOdYSFrO59H6v438K+MvF2hW/hvVv7QktFupJVWGRNqsigH5lGfwrcl0i5mi3RxtzXk37PV3HqGvvdva28U0DiI+SpAKOO+T6ivrKzs4TGP3S4IHauFu51o+avEV/wCKvCPiSG/0LSoLm4ltpLZjc5KIGZGDYHJ+79K868W61f6lcyyeMfFkjzMd0ljZ8An+6VXpj/aNfZniPwvY6va+VNCBIOY5FGGU+orwL4pfCaK7ug1wv2C7LYS+iTKSj0Yf3vrz704yaFKKZ4YfEFtaAx6HpNvbr2lnAd/rgcfnmtTwZN4+v9Wj1DQm1G5lRsbvu249c8hAPpzXrfhX4U+G9NCzTWp1KdSN0t1gqPov3R+Oat6L8O/EVz4sTULXxZql3bwNmCC0hCIq90bP7oDtwpJoY1boep/D/wAT6r/ZNvH4ohgFzt/ePBIXAPucc/55Nek2nlzwo8bB0Iyp65ri9J8E6hOQ2o3QtU6mK2+9+Ln+ldzpGmQabZR2turCNOm5iT+ZqSh3k+woq3t9qKAJ9oppXilNJUcw7DHjDcVia14Y0nVctc2sfnY4lUbXH0Yc1vUhp3Cx5vf/AA7vGbba6qpjPeePc6/QjGfxrpfD3hmx0W1EFvESc5dzyzn1JroqKVwsU/JxTWhz0FWm6Go6dxHBfFC1eXSouCq+YCWwcV5ZL4b0hyzf2bppZiSxNoCWPqTtr6TP3KYnencGfIXi3wTr91qUUnhy40SxtVhAeOSwBYyZOT/qzxjFbfhjwpLa6TFDrcem3l6C3mTQ2WFYZ4/gHavqJ/u0J0p8xPKfPunaPFbXKNa26xncDiK2ZSSOnRRXt+lQv9lj3oVO0dR7VpL9+pD98fSpuOxWEOeMVBqGk2eoWrW93As0bcFWGRitQ/doWi47HJWXgHRIZQ0izXKqfkjmkLIv4dD+Oa6W2sobeMRxRIijsqgVaHWlpXHYbt6U8AfWkop3CwuKKSii4WP/2Q=="/>
          <p:cNvSpPr>
            <a:spLocks noChangeAspect="1" noChangeArrowheads="1"/>
          </p:cNvSpPr>
          <p:nvPr/>
        </p:nvSpPr>
        <p:spPr bwMode="auto">
          <a:xfrm>
            <a:off x="295592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66" name="Picture 42" descr="https://st03.kakprosto.ru/images/article/2018/12/26/332626_5c2334f094ce65c2334f094d1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64" y="4393052"/>
            <a:ext cx="4109008" cy="231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geniusmarketing.me/wp-content/uploads/2016/04/aktivnost-moz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227139"/>
            <a:ext cx="3960441" cy="248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4914289" y="4072107"/>
            <a:ext cx="41399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Впервые термин был введён </a:t>
            </a:r>
            <a:r>
              <a:rPr lang="ru-RU" sz="2400" b="1" dirty="0"/>
              <a:t>в 1954 году социологом Джеймсом Барнсом </a:t>
            </a:r>
            <a:r>
              <a:rPr lang="ru-RU" sz="2400" dirty="0"/>
              <a:t>еще задолго до появления интернета и собственно современных интернет-сетей.  </a:t>
            </a:r>
          </a:p>
        </p:txBody>
      </p:sp>
    </p:spTree>
    <p:extLst>
      <p:ext uri="{BB962C8B-B14F-4D97-AF65-F5344CB8AC3E}">
        <p14:creationId xmlns:p14="http://schemas.microsoft.com/office/powerpoint/2010/main" val="1511237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/>
              <a:t>Для чего нужны социальные сети?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976664"/>
          </a:xfrm>
        </p:spPr>
        <p:txBody>
          <a:bodyPr>
            <a:noAutofit/>
          </a:bodyPr>
          <a:lstStyle/>
          <a:p>
            <a:r>
              <a:rPr lang="ru-RU" sz="2300" dirty="0"/>
              <a:t>Общение с друзьями, близкими, с людьми из других стран и городов, знакомыми и даже незнакомыми людьми.</a:t>
            </a:r>
          </a:p>
          <a:p>
            <a:r>
              <a:rPr lang="ru-RU" sz="2300" dirty="0"/>
              <a:t>В социальных сетях Вы можете выражать свои мысли, свои идеи и самого себя, делиться своим творчеством и наблюдать за чужим.</a:t>
            </a:r>
          </a:p>
          <a:p>
            <a:r>
              <a:rPr lang="ru-RU" sz="2300" dirty="0"/>
              <a:t>Мы можем узнавать свежие новости, подписавшись на обновления новостных страниц.</a:t>
            </a:r>
          </a:p>
          <a:p>
            <a:r>
              <a:rPr lang="ru-RU" sz="2300" dirty="0"/>
              <a:t>Обмениваться своими фотографиями, песнями, видео-роликами.</a:t>
            </a:r>
          </a:p>
          <a:p>
            <a:r>
              <a:rPr lang="ru-RU" sz="2300" dirty="0"/>
              <a:t>Просто убить время, подурачиться и тем самым снять напряжение и стресс.</a:t>
            </a:r>
          </a:p>
          <a:p>
            <a:r>
              <a:rPr lang="ru-RU" sz="2300" dirty="0"/>
              <a:t>Они дают возможность рекламировать свой товар, ресурс, компанию и т.п. </a:t>
            </a:r>
          </a:p>
        </p:txBody>
      </p:sp>
    </p:spTree>
    <p:extLst>
      <p:ext uri="{BB962C8B-B14F-4D97-AF65-F5344CB8AC3E}">
        <p14:creationId xmlns:p14="http://schemas.microsoft.com/office/powerpoint/2010/main" val="108182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3600" b="1" i="1" dirty="0"/>
              <a:t>Положительные и отрицательные стороны социальных сетей.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7110536" cy="50300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/>
              <a:t>Положительные стороны социальных сетей</a:t>
            </a:r>
            <a:r>
              <a:rPr lang="en-US" b="1" dirty="0"/>
              <a:t>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-Общение.</a:t>
            </a:r>
          </a:p>
          <a:p>
            <a:pPr marL="0" indent="0">
              <a:buNone/>
            </a:pPr>
            <a:r>
              <a:rPr lang="ru-RU" dirty="0"/>
              <a:t>-Самообразование</a:t>
            </a:r>
          </a:p>
          <a:p>
            <a:pPr marL="0" indent="0">
              <a:buNone/>
            </a:pPr>
            <a:r>
              <a:rPr lang="ru-RU" dirty="0"/>
              <a:t>-Поиск различной полезной информации.</a:t>
            </a:r>
          </a:p>
          <a:p>
            <a:pPr marL="0" indent="0">
              <a:buNone/>
            </a:pPr>
            <a:r>
              <a:rPr lang="ru-RU" dirty="0"/>
              <a:t>-Обмен мнениями и коллективное обсуждение.</a:t>
            </a:r>
          </a:p>
          <a:p>
            <a:pPr marL="0" indent="0">
              <a:buNone/>
            </a:pPr>
            <a:r>
              <a:rPr lang="ru-RU" dirty="0"/>
              <a:t>-Самоутверждение и повышение самооценки.</a:t>
            </a:r>
          </a:p>
          <a:p>
            <a:pPr marL="0" indent="0">
              <a:buNone/>
            </a:pPr>
            <a:r>
              <a:rPr lang="ru-RU" dirty="0"/>
              <a:t>-Приятное времяпровожние.</a:t>
            </a:r>
          </a:p>
          <a:p>
            <a:pPr marL="0" indent="0">
              <a:buNone/>
            </a:pPr>
            <a:r>
              <a:rPr lang="ru-RU" b="1" dirty="0"/>
              <a:t>Отрицательные стороны социальных сетей</a:t>
            </a:r>
            <a:r>
              <a:rPr lang="en-US" b="1" dirty="0"/>
              <a:t>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-Зависимость.</a:t>
            </a:r>
          </a:p>
          <a:p>
            <a:pPr marL="0" indent="0">
              <a:buNone/>
            </a:pPr>
            <a:r>
              <a:rPr lang="ru-RU" dirty="0"/>
              <a:t>-Мошенничество</a:t>
            </a:r>
          </a:p>
          <a:p>
            <a:pPr marL="0" indent="0">
              <a:buNone/>
            </a:pPr>
            <a:r>
              <a:rPr lang="ru-RU" dirty="0"/>
              <a:t>-Спам</a:t>
            </a:r>
          </a:p>
          <a:p>
            <a:pPr marL="0" indent="0">
              <a:buNone/>
            </a:pPr>
            <a:r>
              <a:rPr lang="ru-RU" dirty="0"/>
              <a:t>-Влияние на психическое и физическое </a:t>
            </a:r>
          </a:p>
          <a:p>
            <a:pPr marL="0" indent="0">
              <a:buNone/>
            </a:pPr>
            <a:r>
              <a:rPr lang="ru-RU" dirty="0"/>
              <a:t>состояние человека</a:t>
            </a:r>
          </a:p>
          <a:p>
            <a:pPr marL="0" indent="0">
              <a:buNone/>
            </a:pPr>
            <a:r>
              <a:rPr lang="ru-RU" dirty="0"/>
              <a:t>-Различные вирусы.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xn--90ac8abaamaegl.xn--p1ai/images/606df97e3e14e58c93ceb2b2acdd9c3f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27729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1750646/9a2ae7f2-af34-4058-8812-ffd001b24e7c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22" y="4293096"/>
            <a:ext cx="308648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24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864096"/>
          </a:xfrm>
          <a:ln w="31750" cmpd="sng">
            <a:solidFill>
              <a:schemeClr val="tx1"/>
            </a:solidFill>
            <a:prstDash val="solid"/>
          </a:ln>
        </p:spPr>
        <p:txBody>
          <a:bodyPr>
            <a:noAutofit/>
          </a:bodyPr>
          <a:lstStyle/>
          <a:p>
            <a:r>
              <a:rPr lang="ru-RU" sz="3200" b="1" i="1" dirty="0"/>
              <a:t>Исследование, связанное с социальными сетями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r>
              <a:rPr lang="ru-RU" sz="1600" dirty="0"/>
              <a:t>По данным </a:t>
            </a:r>
            <a:r>
              <a:rPr lang="ru-RU" sz="1600" dirty="0" err="1"/>
              <a:t>Pew</a:t>
            </a:r>
            <a:r>
              <a:rPr lang="ru-RU" sz="1600" dirty="0"/>
              <a:t> </a:t>
            </a:r>
            <a:r>
              <a:rPr lang="ru-RU" sz="1600" dirty="0" err="1"/>
              <a:t>Research</a:t>
            </a:r>
            <a:r>
              <a:rPr lang="ru-RU" sz="1600" dirty="0"/>
              <a:t> </a:t>
            </a:r>
            <a:r>
              <a:rPr lang="ru-RU" sz="1600" dirty="0" err="1"/>
              <a:t>Center’s</a:t>
            </a:r>
            <a:r>
              <a:rPr lang="ru-RU" sz="1600" dirty="0"/>
              <a:t> </a:t>
            </a:r>
            <a:r>
              <a:rPr lang="ru-RU" sz="1600" dirty="0" err="1"/>
              <a:t>Internet</a:t>
            </a:r>
            <a:r>
              <a:rPr lang="ru-RU" sz="1600" dirty="0"/>
              <a:t> </a:t>
            </a:r>
            <a:r>
              <a:rPr lang="ru-RU" sz="1600" dirty="0" err="1"/>
              <a:t>and</a:t>
            </a:r>
            <a:r>
              <a:rPr lang="ru-RU" sz="1600" dirty="0"/>
              <a:t> </a:t>
            </a:r>
            <a:r>
              <a:rPr lang="ru-RU" sz="1600" dirty="0" err="1"/>
              <a:t>American</a:t>
            </a:r>
            <a:r>
              <a:rPr lang="ru-RU" sz="1600" dirty="0"/>
              <a:t> </a:t>
            </a:r>
            <a:r>
              <a:rPr lang="ru-RU" sz="1600" dirty="0" err="1"/>
              <a:t>Life</a:t>
            </a:r>
            <a:r>
              <a:rPr lang="ru-RU" sz="1600" dirty="0"/>
              <a:t> </a:t>
            </a:r>
            <a:r>
              <a:rPr lang="ru-RU" sz="1600" dirty="0" err="1"/>
              <a:t>Project</a:t>
            </a:r>
            <a:r>
              <a:rPr lang="ru-RU" sz="1600" dirty="0"/>
              <a:t>, 73% школьников в возрасте от 12 до 17 лет, 87% студентов от 18 до 29 лет и 68% взрослых от 30 до 49 лет являются активными пользователями CC.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Для сравнения, в России это 86% индивидов в возрасте от 18 до 24 лет, 80% в возрасте от 25 до 30 лет и 67% — в возрасте от 31 до 40 лет (по данным агентства PRT на январь 2014 г.).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В целом, во всем мире больше всего профилей в СС зарегистрировано среди различных групп учащихся (школьники, студенты), эта цифра колеблется от 80% до 90% в зависимости от страны. По мере взросления интенсивность использования СС уменьшается; в частности, взрослые пользователи размещают значительно меньше личной информации в профилях и реже используют функции обновления статуса и загрузки изображений.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Чаще всего в СС люди взаимодействуют с пользователями из своей возрастной группы и страны проживания. Это связано с тем, что одним из основных мотивов использования СС является поддержание отношений со знакомыми людьми, что подтверждается результатами, полученными на выборках из Тайваня , Австралии, Америки.</a:t>
            </a: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1937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ln w="3175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/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9" y="1350819"/>
            <a:ext cx="8229600" cy="4329546"/>
          </a:xfrm>
        </p:spPr>
        <p:txBody>
          <a:bodyPr>
            <a:noAutofit/>
          </a:bodyPr>
          <a:lstStyle/>
          <a:p>
            <a:r>
              <a:rPr lang="ru-RU" sz="2300" dirty="0"/>
              <a:t>Интернет является новой социальной средой, культурой, в рамках которой появились новые средства для личностного развития человека. Социальные сети в нашей жизни имеют огромное значение. Из года в год они становится все больше, а границы их действия расширяются и открывают все новые возможности. Но всему должна быть мера. Конечно, если часами сидеть в сети лишь для того, чтобы разговаривать с друзьями, смотреть смешные видео или фото, то тогда действительно социальная сеть - это бесполезное времяпрепровождение. Но она способна принести немалую пользу тем, кто пользуется ей с умом. Если человек разносторонне развит и у него есть какие-либо увлечения, кроме компьютера, то время пребывания за ним будет сокращаться естественным путем. </a:t>
            </a:r>
          </a:p>
        </p:txBody>
      </p:sp>
    </p:spTree>
    <p:extLst>
      <p:ext uri="{BB962C8B-B14F-4D97-AF65-F5344CB8AC3E}">
        <p14:creationId xmlns:p14="http://schemas.microsoft.com/office/powerpoint/2010/main" val="265280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  <a:ln w="254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1" i="1" dirty="0"/>
              <a:t>Список литературы.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Бурко Р. А. Социальные сети в современном обществе [Текст] / Р. А. Бурко, Т. В. Терёшина // Молодой ученый. — 2014. — №7. — С. 607-608.</a:t>
            </a:r>
            <a:endParaRPr lang="ru-RU" dirty="0">
              <a:effectLst/>
            </a:endParaRPr>
          </a:p>
          <a:p>
            <a:r>
              <a:rPr lang="ru-RU" dirty="0"/>
              <a:t>Левин В.К.  Защита информации в информационно-вычислительных системах и сетях // Программирование. - 2011. - N5. - C. 5-16.</a:t>
            </a:r>
            <a:endParaRPr lang="ru-RU" dirty="0">
              <a:effectLst/>
            </a:endParaRPr>
          </a:p>
          <a:p>
            <a:r>
              <a:rPr lang="ru-RU" dirty="0"/>
              <a:t>Викепедия [электронный ресурс]/ Социальные сети. – Режим доступа: http://ru.wikipedia.org/, свободный.</a:t>
            </a:r>
            <a:endParaRPr lang="ru-RU" dirty="0">
              <a:effectLst/>
            </a:endParaRPr>
          </a:p>
          <a:p>
            <a:r>
              <a:rPr lang="ru-RU" dirty="0"/>
              <a:t>Серия статей – [Электронный ресурс] – </a:t>
            </a:r>
            <a:r>
              <a:rPr lang="ru-RU" dirty="0">
                <a:hlinkClick r:id="rId2"/>
              </a:rPr>
              <a:t>http://social.ecomspace.ru/</a:t>
            </a:r>
            <a:endParaRPr lang="ru-RU" dirty="0">
              <a:effectLst/>
            </a:endParaRPr>
          </a:p>
          <a:p>
            <a:r>
              <a:rPr lang="ru-RU" dirty="0"/>
              <a:t>http://student.zoomru.ru </a:t>
            </a:r>
            <a:endParaRPr lang="ru-RU" dirty="0">
              <a:effectLst/>
            </a:endParaRPr>
          </a:p>
          <a:p>
            <a:r>
              <a:rPr lang="ru-RU" dirty="0"/>
              <a:t>http://www.tadviser.ru </a:t>
            </a:r>
            <a:endParaRPr lang="ru-RU" dirty="0">
              <a:effectLst/>
            </a:endParaRPr>
          </a:p>
          <a:p>
            <a:r>
              <a:rPr lang="ru-RU" dirty="0">
                <a:hlinkClick r:id="rId3"/>
              </a:rPr>
              <a:t>http://to-be-woman.ru/rol-socialnyx-setej-v-zhizni-kazhdogo-cheloveka/#ixzz3tMkA30eO</a:t>
            </a:r>
            <a:endParaRPr lang="ru-RU" dirty="0">
              <a:effectLst/>
            </a:endParaRPr>
          </a:p>
          <a:p>
            <a:r>
              <a:rPr lang="ru-RU" dirty="0">
                <a:hlinkClick r:id="rId4"/>
              </a:rPr>
              <a:t>http://psyfactor.org/lib/web-4.htm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5622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3605</TotalTime>
  <Words>770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Социальные сети в современном обществе.</vt:lpstr>
      <vt:lpstr>Содержание</vt:lpstr>
      <vt:lpstr>Что такое социальные сети?</vt:lpstr>
      <vt:lpstr>Для чего нужны социальные сети?</vt:lpstr>
      <vt:lpstr>Положительные и отрицательные стороны социальных сетей.</vt:lpstr>
      <vt:lpstr>Исследование, связанное с социальными сетями</vt:lpstr>
      <vt:lpstr>Вывод</vt:lpstr>
      <vt:lpstr>Список литературы.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Нина Клочкова</cp:lastModifiedBy>
  <cp:revision>34</cp:revision>
  <dcterms:created xsi:type="dcterms:W3CDTF">2020-03-14T08:04:32Z</dcterms:created>
  <dcterms:modified xsi:type="dcterms:W3CDTF">2023-04-10T21:35:01Z</dcterms:modified>
</cp:coreProperties>
</file>