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59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75849-5F7A-4A7A-AEF3-1ECB3EE64A37}" type="datetimeFigureOut">
              <a:rPr lang="ru-RU" smtClean="0"/>
              <a:t>09.03.2023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87303-2DEC-40DA-ABFF-71A9E1EF78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20990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75849-5F7A-4A7A-AEF3-1ECB3EE64A37}" type="datetimeFigureOut">
              <a:rPr lang="ru-RU" smtClean="0"/>
              <a:t>09.03.2023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87303-2DEC-40DA-ABFF-71A9E1EF78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48441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75849-5F7A-4A7A-AEF3-1ECB3EE64A37}" type="datetimeFigureOut">
              <a:rPr lang="ru-RU" smtClean="0"/>
              <a:t>09.03.2023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87303-2DEC-40DA-ABFF-71A9E1EF78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58175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75849-5F7A-4A7A-AEF3-1ECB3EE64A37}" type="datetimeFigureOut">
              <a:rPr lang="ru-RU" smtClean="0"/>
              <a:t>09.03.2023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87303-2DEC-40DA-ABFF-71A9E1EF78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00190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75849-5F7A-4A7A-AEF3-1ECB3EE64A37}" type="datetimeFigureOut">
              <a:rPr lang="ru-RU" smtClean="0"/>
              <a:t>09.03.2023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87303-2DEC-40DA-ABFF-71A9E1EF78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05957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75849-5F7A-4A7A-AEF3-1ECB3EE64A37}" type="datetimeFigureOut">
              <a:rPr lang="ru-RU" smtClean="0"/>
              <a:t>09.03.2023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87303-2DEC-40DA-ABFF-71A9E1EF78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73539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75849-5F7A-4A7A-AEF3-1ECB3EE64A37}" type="datetimeFigureOut">
              <a:rPr lang="ru-RU" smtClean="0"/>
              <a:t>09.03.2023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87303-2DEC-40DA-ABFF-71A9E1EF78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43659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75849-5F7A-4A7A-AEF3-1ECB3EE64A37}" type="datetimeFigureOut">
              <a:rPr lang="ru-RU" smtClean="0"/>
              <a:t>09.03.2023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87303-2DEC-40DA-ABFF-71A9E1EF78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00720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75849-5F7A-4A7A-AEF3-1ECB3EE64A37}" type="datetimeFigureOut">
              <a:rPr lang="ru-RU" smtClean="0"/>
              <a:t>09.03.2023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87303-2DEC-40DA-ABFF-71A9E1EF78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2773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75849-5F7A-4A7A-AEF3-1ECB3EE64A37}" type="datetimeFigureOut">
              <a:rPr lang="ru-RU" smtClean="0"/>
              <a:t>09.03.2023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87303-2DEC-40DA-ABFF-71A9E1EF78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60240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75849-5F7A-4A7A-AEF3-1ECB3EE64A37}" type="datetimeFigureOut">
              <a:rPr lang="ru-RU" smtClean="0"/>
              <a:t>09.03.2023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87303-2DEC-40DA-ABFF-71A9E1EF78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05453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975849-5F7A-4A7A-AEF3-1ECB3EE64A37}" type="datetimeFigureOut">
              <a:rPr lang="ru-RU" smtClean="0"/>
              <a:t>09.03.2023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687303-2DEC-40DA-ABFF-71A9E1EF78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707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52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11585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63801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1162" r="705" b="1784"/>
          <a:stretch/>
        </p:blipFill>
        <p:spPr>
          <a:xfrm>
            <a:off x="0" y="-38637"/>
            <a:ext cx="12913217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13943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1162" r="705" b="1784"/>
          <a:stretch/>
        </p:blipFill>
        <p:spPr>
          <a:xfrm>
            <a:off x="0" y="-38637"/>
            <a:ext cx="12913217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57623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1162" r="705" b="1784"/>
          <a:stretch/>
        </p:blipFill>
        <p:spPr>
          <a:xfrm>
            <a:off x="0" y="-38637"/>
            <a:ext cx="12913217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87883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173200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Широкоэкранный</PresentationFormat>
  <Paragraphs>0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Учетная запись Майкрософт</dc:creator>
  <cp:lastModifiedBy>Учетная запись Майкрософт</cp:lastModifiedBy>
  <cp:revision>1</cp:revision>
  <dcterms:created xsi:type="dcterms:W3CDTF">2023-03-09T03:59:08Z</dcterms:created>
  <dcterms:modified xsi:type="dcterms:W3CDTF">2023-03-09T03:59:34Z</dcterms:modified>
</cp:coreProperties>
</file>