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87486-9D7D-40C8-87C2-1632F9AE330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230AA-8C51-40A9-9FB6-20D39454E47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8712968" cy="2304256"/>
          </a:xfr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«Ученье да уменье всегда найдёт применение»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908720"/>
            <a:ext cx="864096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5400" dirty="0" smtClean="0">
                <a:solidFill>
                  <a:schemeClr val="bg1"/>
                </a:solidFill>
              </a:rPr>
              <a:t>Наступила </a:t>
            </a:r>
            <a:r>
              <a:rPr lang="ru-RU" sz="5400" dirty="0">
                <a:solidFill>
                  <a:schemeClr val="bg1"/>
                </a:solidFill>
              </a:rPr>
              <a:t>весна. У меня есть рыжий кот. Почему барсука считают аккуратным и чистоплотным зверем?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908720"/>
            <a:ext cx="864096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работы на уроке:</a:t>
            </a:r>
          </a:p>
          <a:p>
            <a:r>
              <a:rPr lang="ru-RU" sz="4000" dirty="0">
                <a:solidFill>
                  <a:schemeClr val="bg1"/>
                </a:solidFill>
              </a:rPr>
              <a:t>1. Познакомимся с типами текстов.</a:t>
            </a:r>
          </a:p>
          <a:p>
            <a:r>
              <a:rPr lang="ru-RU" sz="4000" dirty="0">
                <a:solidFill>
                  <a:schemeClr val="bg1"/>
                </a:solidFill>
              </a:rPr>
              <a:t>2. Научимся различать типы текстов между собой.</a:t>
            </a:r>
          </a:p>
          <a:p>
            <a:r>
              <a:rPr lang="ru-RU" sz="4000" dirty="0">
                <a:solidFill>
                  <a:schemeClr val="bg1"/>
                </a:solidFill>
              </a:rPr>
              <a:t>3. Выполним самостоятельную работу.</a:t>
            </a:r>
          </a:p>
          <a:p>
            <a:r>
              <a:rPr lang="ru-RU" sz="4000" dirty="0">
                <a:solidFill>
                  <a:schemeClr val="bg1"/>
                </a:solidFill>
              </a:rPr>
              <a:t>4. Закрепим полученные знания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908720"/>
            <a:ext cx="864096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работы на уроке:</a:t>
            </a:r>
          </a:p>
          <a:p>
            <a:r>
              <a:rPr lang="ru-RU" sz="4000" dirty="0">
                <a:solidFill>
                  <a:schemeClr val="bg1"/>
                </a:solidFill>
              </a:rPr>
              <a:t>1. Познакомимся с типами текстов.</a:t>
            </a:r>
          </a:p>
          <a:p>
            <a:r>
              <a:rPr lang="ru-RU" sz="4000" dirty="0">
                <a:solidFill>
                  <a:schemeClr val="bg1"/>
                </a:solidFill>
              </a:rPr>
              <a:t>2. Научимся различать типы текстов между собой.</a:t>
            </a:r>
          </a:p>
          <a:p>
            <a:r>
              <a:rPr lang="ru-RU" sz="4000" dirty="0">
                <a:solidFill>
                  <a:schemeClr val="bg1"/>
                </a:solidFill>
              </a:rPr>
              <a:t>3. Выполним самостоятельную работу.</a:t>
            </a:r>
          </a:p>
          <a:p>
            <a:r>
              <a:rPr lang="ru-RU" sz="4000" dirty="0">
                <a:solidFill>
                  <a:schemeClr val="bg1"/>
                </a:solidFill>
              </a:rPr>
              <a:t>4. Закрепим полученные знания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908720"/>
            <a:ext cx="864096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Самостоятельная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 работа:</a:t>
            </a:r>
          </a:p>
          <a:p>
            <a:pPr marL="742950" indent="-742950">
              <a:spcBef>
                <a:spcPct val="20000"/>
              </a:spcBef>
              <a:buAutoNum type="arabicPeriod"/>
            </a:pPr>
            <a:r>
              <a:rPr lang="ru-RU" sz="4000" dirty="0" smtClean="0">
                <a:solidFill>
                  <a:schemeClr val="bg1"/>
                </a:solidFill>
              </a:rPr>
              <a:t>Повествование </a:t>
            </a:r>
          </a:p>
          <a:p>
            <a:pPr marL="742950" indent="-742950">
              <a:spcBef>
                <a:spcPct val="20000"/>
              </a:spcBef>
              <a:buAutoNum type="arabicPeriod"/>
            </a:pPr>
            <a:r>
              <a:rPr lang="ru-RU" sz="4000" dirty="0" smtClean="0">
                <a:solidFill>
                  <a:schemeClr val="bg1"/>
                </a:solidFill>
              </a:rPr>
              <a:t>Описание</a:t>
            </a:r>
          </a:p>
          <a:p>
            <a:pPr marL="742950" indent="-742950">
              <a:spcBef>
                <a:spcPct val="20000"/>
              </a:spcBef>
              <a:buAutoNum type="arabicPeriod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Рассуждение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908720"/>
            <a:ext cx="8640960" cy="46805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6600" dirty="0">
                <a:solidFill>
                  <a:schemeClr val="bg1"/>
                </a:solidFill>
              </a:rPr>
              <a:t>Сегодня я узнал…  </a:t>
            </a:r>
          </a:p>
          <a:p>
            <a:pPr marL="342900" indent="-342900">
              <a:spcBef>
                <a:spcPct val="20000"/>
              </a:spcBef>
            </a:pPr>
            <a:r>
              <a:rPr lang="ru-RU" sz="6600" dirty="0">
                <a:solidFill>
                  <a:schemeClr val="bg1"/>
                </a:solidFill>
              </a:rPr>
              <a:t>Было интересно…</a:t>
            </a:r>
          </a:p>
          <a:p>
            <a:pPr marL="342900" indent="-342900">
              <a:spcBef>
                <a:spcPct val="20000"/>
              </a:spcBef>
            </a:pPr>
            <a:r>
              <a:rPr lang="ru-RU" sz="6600" dirty="0">
                <a:solidFill>
                  <a:schemeClr val="bg1"/>
                </a:solidFill>
              </a:rPr>
              <a:t>Было трудно…</a:t>
            </a:r>
          </a:p>
          <a:p>
            <a:pPr marL="342900" indent="-342900" algn="ctr">
              <a:spcBef>
                <a:spcPct val="20000"/>
              </a:spcBef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99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Demo</dc:creator>
  <cp:lastModifiedBy>Demo</cp:lastModifiedBy>
  <cp:revision>6</cp:revision>
  <dcterms:created xsi:type="dcterms:W3CDTF">2023-04-06T07:10:04Z</dcterms:created>
  <dcterms:modified xsi:type="dcterms:W3CDTF">2023-04-06T07:38:49Z</dcterms:modified>
</cp:coreProperties>
</file>