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58DB1-8435-4E2B-8A72-AF583D77D0EC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38561-4E42-473C-987B-5B43E1E9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30425"/>
            <a:ext cx="7500990" cy="2584459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Отдых наш кончается,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начинается.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Усердно будем мы трудиться,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Чтобы чему-то научиться.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71600" y="2708920"/>
            <a:ext cx="7772400" cy="194151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Около дома росла маленькая яблонька. Внезапно налетел сильный ветер. Он стал крутить и ломать деревце. Дима принёс колья. Он подвязал яблоньку. Яблонька была спасена.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348880"/>
            <a:ext cx="7600976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Сегодня мы:</a:t>
            </a:r>
            <a:br>
              <a:rPr lang="ru-RU" sz="3600" dirty="0" smtClean="0"/>
            </a:br>
            <a:r>
              <a:rPr lang="ru-RU" sz="3200" dirty="0" smtClean="0"/>
              <a:t>1. Узнаем, какие типы текстов есть</a:t>
            </a:r>
            <a:br>
              <a:rPr lang="ru-RU" sz="3200" dirty="0" smtClean="0"/>
            </a:br>
            <a:r>
              <a:rPr lang="ru-RU" sz="3200" dirty="0" smtClean="0"/>
              <a:t>2. Научимся определять типы текстов</a:t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7571184" cy="435334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текст.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на какой вопрос даётся ответ в тексте.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вопросу и содержанию определить тип текста.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pic>
        <p:nvPicPr>
          <p:cNvPr id="8194" name="Picture 2" descr="https://web-zoopark.ru/wp-content/uploads/2018/06/2-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8001056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p.userapi.com/c621700/v621700570/56dde/P27avm07R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-23291"/>
            <a:ext cx="9215502" cy="69045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30425"/>
            <a:ext cx="7386662" cy="2584459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88840"/>
            <a:ext cx="6400800" cy="2448272"/>
          </a:xfrm>
        </p:spPr>
        <p:txBody>
          <a:bodyPr>
            <a:normAutofit fontScale="77500" lnSpcReduction="20000"/>
          </a:bodyPr>
          <a:lstStyle/>
          <a:p>
            <a:pPr marL="514350" lvl="0" indent="-514350" algn="l"/>
            <a:r>
              <a:rPr lang="ru-RU" sz="4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Правильные ответы:</a:t>
            </a:r>
          </a:p>
          <a:p>
            <a:pPr marL="514350" lvl="0" indent="-514350" algn="l"/>
            <a:endParaRPr lang="ru-RU" sz="4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ru-RU" sz="4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Рассуждение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4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Повествование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65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Отдых наш кончается, Работа начинается. Усердно будем мы трудиться, Чтобы чему-то научиться. </vt:lpstr>
      <vt:lpstr>Около дома росла маленькая яблонька. Внезапно налетел сильный ветер. Он стал крутить и ломать деревце. Дима принёс колья. Он подвязал яблоньку. Яблонька была спасена. </vt:lpstr>
      <vt:lpstr>Сегодня мы: 1. Узнаем, какие типы текстов есть 2. Научимся определять типы текстов  </vt:lpstr>
      <vt:lpstr>Слайд 4</vt:lpstr>
      <vt:lpstr>Слайд 5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гузеля</dc:creator>
  <cp:lastModifiedBy>Demo</cp:lastModifiedBy>
  <cp:revision>28</cp:revision>
  <dcterms:created xsi:type="dcterms:W3CDTF">2021-09-29T15:50:32Z</dcterms:created>
  <dcterms:modified xsi:type="dcterms:W3CDTF">2023-04-06T07:53:56Z</dcterms:modified>
</cp:coreProperties>
</file>