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74" r:id="rId2"/>
    <p:sldId id="259" r:id="rId3"/>
    <p:sldId id="258" r:id="rId4"/>
    <p:sldId id="278" r:id="rId5"/>
    <p:sldId id="260" r:id="rId6"/>
    <p:sldId id="266" r:id="rId7"/>
    <p:sldId id="273" r:id="rId8"/>
    <p:sldId id="276" r:id="rId9"/>
    <p:sldId id="281" r:id="rId10"/>
    <p:sldId id="271" r:id="rId11"/>
    <p:sldId id="269" r:id="rId12"/>
    <p:sldId id="280" r:id="rId13"/>
    <p:sldId id="268" r:id="rId14"/>
    <p:sldId id="27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5FB28-C266-4196-A804-8406510A436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EC69F-7C08-4F94-B7CA-407EBC883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1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2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4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C69F-7C08-4F94-B7CA-407EBC883DD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81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81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69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27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4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94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5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2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7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3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0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E4B0B95-BD76-46CA-BFA8-D89FFE73F338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00ED74-E7AD-49F0-B531-DC8262E8480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82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1.Определи понятие, используя толкование слов из названия произведения.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94909" y="1751147"/>
            <a:ext cx="7650347" cy="4238172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противопоставление;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преувеличение.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6620" y="181487"/>
            <a:ext cx="668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Какое изобразительно-выразительное художественное средство лежит в основе названия произведения В. Драгунского «Тайное становится явным»?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81257" y="2926080"/>
            <a:ext cx="4064000" cy="3786052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информация</a:t>
            </a:r>
          </a:p>
          <a:p>
            <a:pPr algn="just"/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ТАЙНЫЙ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тайну для других, не известный другим, не явный, не открытый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ЯВНЫЙ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 скрываемый, открытый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видимый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Совершенно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06619" y="2052160"/>
            <a:ext cx="7238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раздел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информация». Используй его для ответа на вопрос.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199" y="4978399"/>
            <a:ext cx="2750458" cy="754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0285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3" y="594359"/>
            <a:ext cx="3773715" cy="2286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Объясни взаимосвязь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17663" y="2627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3544" y="870857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случай из жизни помог Дениске понять выражение «Тайное всегда становится явным»?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716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3" y="594359"/>
            <a:ext cx="3773715" cy="2286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2.Поясни, почему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51891" y="594359"/>
            <a:ext cx="6492240" cy="2286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фраза Дениски подсказала милиционеру, что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виноват? Найдите в тексте рассказа.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Почему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пострадавший говорил заикаясь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" y="4296229"/>
            <a:ext cx="3991428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задания (самостоятельное конструирование ответа)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51891" y="2799760"/>
            <a:ext cx="66046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пословиц соответствует основной мысли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В.Драгунского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«Тайное становится явным»?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66719"/>
              </p:ext>
            </p:extLst>
          </p:nvPr>
        </p:nvGraphicFramePr>
        <p:xfrm>
          <a:off x="4448628" y="4576716"/>
          <a:ext cx="7453086" cy="1826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530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Шило в мешке не утаишь.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Лучше горькая правда, чем сладкая ложь.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Давши слово – держись, а не давши – крепись.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Вранье не введет в добро.</a:t>
                      </a:r>
                      <a:endParaRPr lang="ru-RU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881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75200" y="188686"/>
            <a:ext cx="6981371" cy="1335313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знаний в знакомых условиях (по аналогии)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457" y="2554515"/>
            <a:ext cx="1051217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жанру относится произведение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Драгунского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«Тайное становится явным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Определите тему текста (о чем в нем рассказывается). Запишите.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вы думаете, что автор хотел сказать читателю в рассказе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Тайное становится явным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</p:txBody>
      </p:sp>
    </p:spTree>
    <p:extLst>
      <p:ext uri="{BB962C8B-B14F-4D97-AF65-F5344CB8AC3E}">
        <p14:creationId xmlns:p14="http://schemas.microsoft.com/office/powerpoint/2010/main" val="59688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02628" y="188687"/>
            <a:ext cx="7053943" cy="1277256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в знакомых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аналогии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609" y="2819282"/>
            <a:ext cx="73631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Для чего писатели сочиняют юмористические рассказы?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раздел «Дополнительная информация». Используй его для ответа на вопрос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92717" y="2471703"/>
            <a:ext cx="4074694" cy="3736592"/>
          </a:xfrm>
          <a:prstGeom prst="round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информация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 юмористическом произведении автор обычно изображает людей, их недостатки, слабости, переживания в смешном, комическом виде. Он выражает свое добродушное, немного насмешливое отношение к ним.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75200" y="188687"/>
            <a:ext cx="6981371" cy="1103086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знаний в новых условиях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1263" y="1530226"/>
            <a:ext cx="11275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Задачи требуют от обучающегося выбрать необходимую информацию и действия, оптимальный способ решения; конструировать новый или преобразовать известный способ действия, создать алгоритм.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086" y="2730555"/>
            <a:ext cx="1127759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Перечитай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прохожего: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Главное, я иду фотографироваться… И вдруг такая история… Каша… мм… манная… Горячая, между прочим, сквозь шляпу и то… жжет… Как же я пошлю свое…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фф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фото, когда я весь в каше?!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Подумай, с какой интонацией он может произносить эти фразы. Будет ли интонация  в словах персонажа меняться.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Перескажи рассказ от лица участника событий: мамы Дениски, прохожего, милиционера.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Самостоятельно составь вопросы к содержанию текста.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Придумай своё завершение рассказа; название для рассказа.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Придумай название для выставки книг, в которую можно поместить рассказ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В.Драгунского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«Тайное становится явным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3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Какой из перечней свойств соответствует данном объекту (явлению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199" y="4978399"/>
            <a:ext cx="2750458" cy="754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Опознание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84080" y="706307"/>
            <a:ext cx="68644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характер произведения.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исторический;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бытовой;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научно-художественный;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художественный;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5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.Какой объект упоминается в произведении? Выбери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интересного есть в Кремле, по мнению Дениски?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Грановитая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палата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Оружейная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палата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Царь-пушка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Трон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Ивана Грозного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40229" y="4949371"/>
            <a:ext cx="2612571" cy="885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09157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 какой группе можно отнести  объекты, явления, свойства?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199" y="4978399"/>
            <a:ext cx="2750458" cy="754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84080" y="706307"/>
            <a:ext cx="68644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персонажей на две группы: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лавные персонажи, второстепенные персонажи.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20343" y="2880359"/>
            <a:ext cx="35984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Дениска;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милиционер;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мама Дениски;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прохожий.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876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847038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Выбери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друг другу понятия и определения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71868" y="594359"/>
            <a:ext cx="6781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Соотнесите термины и их определения.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" y="5080000"/>
            <a:ext cx="2887889" cy="798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71869" y="2162629"/>
            <a:ext cx="1628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Юмор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71869" y="3418114"/>
            <a:ext cx="1628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Сатира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71868" y="4673599"/>
            <a:ext cx="1628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Насмешка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13600" y="2162629"/>
            <a:ext cx="4136571" cy="9144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Обидная шутка, издёвка.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3600" y="3418114"/>
            <a:ext cx="4136571" cy="9144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Добродушное осмеяние человека или явления.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213599" y="4729896"/>
            <a:ext cx="4136571" cy="9144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Осмеяние отрицательных явлений, недостатков.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31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4" y="594359"/>
            <a:ext cx="3628572" cy="2286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.Воспроизведи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действий, с помощью которой…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 события в той последовательности, как они были описаны в тексте. Для этого перетяни цифры в кружки, чтобы упорядочить события. Первая цифра уже стоит в нужном кружке.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2,3,4.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82881"/>
              </p:ext>
            </p:extLst>
          </p:nvPr>
        </p:nvGraphicFramePr>
        <p:xfrm>
          <a:off x="4426857" y="2627313"/>
          <a:ext cx="7329714" cy="30477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80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455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1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92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события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Дениска не хочет есть кашу, но хочет в Кремль.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Дениска узнает новое: «Тайное всегда становится явным».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Дениске приходит милиционер.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17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Дениске стыдно.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90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Дениска остается с кашей наедине.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17663" y="2627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54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Рассмотри изображение.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893473" y="204481"/>
            <a:ext cx="6781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иллюстраций подходят строки: «Я как на него взглянул, так сразу понял, что в Кремль я не пойду».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754936"/>
              </p:ext>
            </p:extLst>
          </p:nvPr>
        </p:nvGraphicFramePr>
        <p:xfrm>
          <a:off x="4354286" y="2243665"/>
          <a:ext cx="7320690" cy="222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2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02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02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267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6" name="Рисунок 15" descr="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283" y="2441397"/>
            <a:ext cx="2088288" cy="188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430" y="2441397"/>
            <a:ext cx="2103483" cy="188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c.pics.livejournal.com/futabacho/13705948/16390/16390_9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771" y="2441396"/>
            <a:ext cx="2219599" cy="188385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Овал 12"/>
          <p:cNvSpPr/>
          <p:nvPr/>
        </p:nvSpPr>
        <p:spPr>
          <a:xfrm>
            <a:off x="4588283" y="4659086"/>
            <a:ext cx="738460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939598" y="4659086"/>
            <a:ext cx="738460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Овал 20"/>
          <p:cNvSpPr/>
          <p:nvPr/>
        </p:nvSpPr>
        <p:spPr>
          <a:xfrm>
            <a:off x="9290913" y="4659086"/>
            <a:ext cx="738460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79425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Рассмотри изображение.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00535" y="756024"/>
            <a:ext cx="678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предложение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соответствующее этой иллюстрации.</a:t>
            </a:r>
          </a:p>
        </p:txBody>
      </p:sp>
      <p:pic>
        <p:nvPicPr>
          <p:cNvPr id="14" name="Рисунок 13" descr="http://images.myshared.ru/6/580133/slide_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20" y="2374898"/>
            <a:ext cx="6704317" cy="35033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9056914" y="2481943"/>
            <a:ext cx="2191657" cy="478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3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264232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Приведи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понятия.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36686"/>
            <a:ext cx="3200400" cy="3068518"/>
          </a:xfrm>
        </p:spPr>
        <p:txBody>
          <a:bodyPr/>
          <a:lstStyle/>
          <a:p>
            <a:endParaRPr lang="ru-RU" sz="4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840686" y="5878286"/>
            <a:ext cx="11321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25658" y="4470399"/>
            <a:ext cx="1531256" cy="188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00535" y="756024"/>
            <a:ext cx="678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предложение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соответствующее этой иллюстрации.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056914" y="2481943"/>
            <a:ext cx="2191657" cy="478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210628" y="2730081"/>
            <a:ext cx="4585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значение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Кремль, палата, интеллигентный.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0433225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681</TotalTime>
  <Words>794</Words>
  <Application>Microsoft Office PowerPoint</Application>
  <PresentationFormat>Широкоэкранный</PresentationFormat>
  <Paragraphs>134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Times New Roman</vt:lpstr>
      <vt:lpstr>Ретро</vt:lpstr>
      <vt:lpstr>1.Определи понятие, используя толкование слов из названия произведения.</vt:lpstr>
      <vt:lpstr>2. Какой из перечней свойств соответствует данном объекту (явлению)?</vt:lpstr>
      <vt:lpstr>3.Какой объект упоминается в произведении? Выбери правильный ответ.</vt:lpstr>
      <vt:lpstr>4. К какой группе можно отнести  объекты, явления, свойства?</vt:lpstr>
      <vt:lpstr>5. Выбери соответствующие друг другу понятия и определения.</vt:lpstr>
      <vt:lpstr>1.Воспроизведи последовательность действий, с помощью которой…</vt:lpstr>
      <vt:lpstr>2. Рассмотри изображение.</vt:lpstr>
      <vt:lpstr>3. Рассмотри изображение.</vt:lpstr>
      <vt:lpstr>4. Приведи определение понятия.</vt:lpstr>
      <vt:lpstr>1. Объясни взаимосвязь…</vt:lpstr>
      <vt:lpstr>2.Поясни, почему?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Asus</cp:lastModifiedBy>
  <cp:revision>102</cp:revision>
  <dcterms:created xsi:type="dcterms:W3CDTF">2022-01-13T16:02:57Z</dcterms:created>
  <dcterms:modified xsi:type="dcterms:W3CDTF">2023-04-11T16:57:08Z</dcterms:modified>
</cp:coreProperties>
</file>