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9" r:id="rId5"/>
    <p:sldId id="258" r:id="rId6"/>
    <p:sldId id="261" r:id="rId7"/>
    <p:sldId id="262" r:id="rId8"/>
    <p:sldId id="264" r:id="rId9"/>
    <p:sldId id="260" r:id="rId10"/>
    <p:sldId id="265" r:id="rId11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200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2880">
          <p15:clr>
            <a:srgbClr val="A4A3A4"/>
          </p15:clr>
        </p15:guide>
        <p15:guide id="5" orient="horz" pos="3216">
          <p15:clr>
            <a:srgbClr val="A4A3A4"/>
          </p15:clr>
        </p15:guide>
        <p15:guide id="6" orient="horz" pos="816">
          <p15:clr>
            <a:srgbClr val="A4A3A4"/>
          </p15:clr>
        </p15:guide>
        <p15:guide id="7" orient="horz" pos="175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6143">
          <p15:clr>
            <a:srgbClr val="A4A3A4"/>
          </p15:clr>
        </p15:guide>
        <p15:guide id="12" pos="2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>
      <p:cViewPr varScale="1">
        <p:scale>
          <a:sx n="110" d="100"/>
          <a:sy n="110" d="100"/>
        </p:scale>
        <p:origin x="342" y="114"/>
      </p:cViewPr>
      <p:guideLst>
        <p:guide orient="horz" pos="2160"/>
        <p:guide orient="horz" pos="1200"/>
        <p:guide orient="horz" pos="3888"/>
        <p:guide orient="horz" pos="2880"/>
        <p:guide orient="horz" pos="3216"/>
        <p:guide orient="horz" pos="816"/>
        <p:guide orient="horz" pos="175"/>
        <p:guide pos="3839"/>
        <p:guide pos="959"/>
        <p:guide pos="6719"/>
        <p:guide pos="6143"/>
        <p:guide pos="28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5" d="100"/>
          <a:sy n="55" d="100"/>
        </p:scale>
        <p:origin x="307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C55B81-403F-4010-972D-BD2DE35A4C30}" type="doc">
      <dgm:prSet loTypeId="urn:microsoft.com/office/officeart/2005/8/layout/matrix1" loCatId="matrix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95D5F8D-7BA6-4456-9D3D-28B375936F5A}">
      <dgm:prSet phldrT="[Текст]" custT="1"/>
      <dgm:spPr/>
      <dgm:t>
        <a:bodyPr/>
        <a:lstStyle/>
        <a:p>
          <a:r>
            <a:rPr lang="ru-RU" sz="3200" dirty="0"/>
            <a:t>Доход семьи</a:t>
          </a:r>
        </a:p>
      </dgm:t>
    </dgm:pt>
    <dgm:pt modelId="{53A146BD-831B-4FEC-8AE8-0DD94256C8E1}" type="parTrans" cxnId="{25966BAE-6394-42DC-969B-A1CE0046622C}">
      <dgm:prSet/>
      <dgm:spPr/>
      <dgm:t>
        <a:bodyPr/>
        <a:lstStyle/>
        <a:p>
          <a:endParaRPr lang="ru-RU"/>
        </a:p>
      </dgm:t>
    </dgm:pt>
    <dgm:pt modelId="{D4C74C7E-51C2-4C37-896B-155B832A58CA}" type="sibTrans" cxnId="{25966BAE-6394-42DC-969B-A1CE0046622C}">
      <dgm:prSet/>
      <dgm:spPr/>
      <dgm:t>
        <a:bodyPr/>
        <a:lstStyle/>
        <a:p>
          <a:endParaRPr lang="ru-RU"/>
        </a:p>
      </dgm:t>
    </dgm:pt>
    <dgm:pt modelId="{83529111-3461-43AF-BCC2-E012A2DDE865}">
      <dgm:prSet phldrT="[Текст]" custT="1"/>
      <dgm:spPr/>
      <dgm:t>
        <a:bodyPr/>
        <a:lstStyle/>
        <a:p>
          <a:r>
            <a:rPr lang="ru-RU" sz="2800" dirty="0"/>
            <a:t>Социальные выплаты государства</a:t>
          </a:r>
        </a:p>
      </dgm:t>
    </dgm:pt>
    <dgm:pt modelId="{3E373476-09C5-4D44-8BD9-8186299E2659}" type="parTrans" cxnId="{41E96A62-F850-4B30-BB03-DB4BB9D82EBD}">
      <dgm:prSet/>
      <dgm:spPr/>
      <dgm:t>
        <a:bodyPr/>
        <a:lstStyle/>
        <a:p>
          <a:endParaRPr lang="ru-RU"/>
        </a:p>
      </dgm:t>
    </dgm:pt>
    <dgm:pt modelId="{5818B85C-DB50-495E-B249-D6E08F49851A}" type="sibTrans" cxnId="{41E96A62-F850-4B30-BB03-DB4BB9D82EBD}">
      <dgm:prSet/>
      <dgm:spPr/>
      <dgm:t>
        <a:bodyPr/>
        <a:lstStyle/>
        <a:p>
          <a:endParaRPr lang="ru-RU"/>
        </a:p>
      </dgm:t>
    </dgm:pt>
    <dgm:pt modelId="{FD649071-E261-4322-BFEE-5E6368A17A52}">
      <dgm:prSet phldrT="[Текст]" custT="1"/>
      <dgm:spPr/>
      <dgm:t>
        <a:bodyPr/>
        <a:lstStyle/>
        <a:p>
          <a:r>
            <a:rPr lang="ru-RU" sz="2800" dirty="0"/>
            <a:t>Прибыль от предпринимательской деятельности</a:t>
          </a:r>
        </a:p>
      </dgm:t>
    </dgm:pt>
    <dgm:pt modelId="{9756A7D7-D902-44B4-ACAA-DE4855A73ABF}" type="parTrans" cxnId="{94FBCB23-A91C-430C-9601-A967BD75B42C}">
      <dgm:prSet/>
      <dgm:spPr/>
      <dgm:t>
        <a:bodyPr/>
        <a:lstStyle/>
        <a:p>
          <a:endParaRPr lang="ru-RU"/>
        </a:p>
      </dgm:t>
    </dgm:pt>
    <dgm:pt modelId="{AA402407-0AB3-49E0-B890-CD0870B4FEE7}" type="sibTrans" cxnId="{94FBCB23-A91C-430C-9601-A967BD75B42C}">
      <dgm:prSet/>
      <dgm:spPr/>
      <dgm:t>
        <a:bodyPr/>
        <a:lstStyle/>
        <a:p>
          <a:endParaRPr lang="ru-RU"/>
        </a:p>
      </dgm:t>
    </dgm:pt>
    <dgm:pt modelId="{1FBAA4B1-4FD6-4ADD-810A-804C11C0CCE3}">
      <dgm:prSet phldrT="[Текст]" custT="1"/>
      <dgm:spPr/>
      <dgm:t>
        <a:bodyPr/>
        <a:lstStyle/>
        <a:p>
          <a:r>
            <a:rPr lang="ru-RU" sz="2800" dirty="0"/>
            <a:t>Доходы от собственности</a:t>
          </a:r>
        </a:p>
      </dgm:t>
    </dgm:pt>
    <dgm:pt modelId="{9E1D56B9-2316-4D03-95D1-4ED55738948E}" type="parTrans" cxnId="{0A60F9DE-9F04-428C-9162-8920A80263E8}">
      <dgm:prSet/>
      <dgm:spPr/>
      <dgm:t>
        <a:bodyPr/>
        <a:lstStyle/>
        <a:p>
          <a:endParaRPr lang="ru-RU"/>
        </a:p>
      </dgm:t>
    </dgm:pt>
    <dgm:pt modelId="{347D5111-201E-4C62-99C7-75D0AF1A2973}" type="sibTrans" cxnId="{0A60F9DE-9F04-428C-9162-8920A80263E8}">
      <dgm:prSet/>
      <dgm:spPr/>
      <dgm:t>
        <a:bodyPr/>
        <a:lstStyle/>
        <a:p>
          <a:endParaRPr lang="ru-RU"/>
        </a:p>
      </dgm:t>
    </dgm:pt>
    <dgm:pt modelId="{88146FA1-7EFF-432B-8199-FE28B55235A9}">
      <dgm:prSet phldrT="[Текст]" custT="1"/>
      <dgm:spPr/>
      <dgm:t>
        <a:bodyPr/>
        <a:lstStyle/>
        <a:p>
          <a:r>
            <a:rPr lang="ru-RU" sz="2800" dirty="0"/>
            <a:t>Заработная плата</a:t>
          </a:r>
        </a:p>
      </dgm:t>
    </dgm:pt>
    <dgm:pt modelId="{8C1A5378-3F05-4C83-ABD5-909EC5C0F6D4}" type="parTrans" cxnId="{111E5169-24FA-45EB-BF0B-4EE35B0C000C}">
      <dgm:prSet/>
      <dgm:spPr/>
      <dgm:t>
        <a:bodyPr/>
        <a:lstStyle/>
        <a:p>
          <a:endParaRPr lang="ru-RU"/>
        </a:p>
      </dgm:t>
    </dgm:pt>
    <dgm:pt modelId="{5E4E56DA-1A28-4F53-B973-19F99CB3ACD5}" type="sibTrans" cxnId="{111E5169-24FA-45EB-BF0B-4EE35B0C000C}">
      <dgm:prSet/>
      <dgm:spPr/>
      <dgm:t>
        <a:bodyPr/>
        <a:lstStyle/>
        <a:p>
          <a:endParaRPr lang="ru-RU"/>
        </a:p>
      </dgm:t>
    </dgm:pt>
    <dgm:pt modelId="{03415FED-3186-4E61-B5F6-A5F676651C20}" type="pres">
      <dgm:prSet presAssocID="{E5C55B81-403F-4010-972D-BD2DE35A4C30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E004CF5-E95E-4450-9522-D582D06735C8}" type="pres">
      <dgm:prSet presAssocID="{E5C55B81-403F-4010-972D-BD2DE35A4C30}" presName="matrix" presStyleCnt="0"/>
      <dgm:spPr/>
    </dgm:pt>
    <dgm:pt modelId="{438518D7-30BF-4FA9-863A-845D4B25E3E5}" type="pres">
      <dgm:prSet presAssocID="{E5C55B81-403F-4010-972D-BD2DE35A4C30}" presName="tile1" presStyleLbl="node1" presStyleIdx="0" presStyleCnt="4" custScaleX="80571" custScaleY="63415"/>
      <dgm:spPr/>
    </dgm:pt>
    <dgm:pt modelId="{216675D0-FB8A-4612-9C9A-1CB1446BBF80}" type="pres">
      <dgm:prSet presAssocID="{E5C55B81-403F-4010-972D-BD2DE35A4C3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BBDD9FF8-9695-434B-9843-41B5016E4390}" type="pres">
      <dgm:prSet presAssocID="{E5C55B81-403F-4010-972D-BD2DE35A4C30}" presName="tile2" presStyleLbl="node1" presStyleIdx="1" presStyleCnt="4" custScaleX="72740" custScaleY="63415" custLinFactNeighborX="-1032" custLinFactNeighborY="92"/>
      <dgm:spPr/>
    </dgm:pt>
    <dgm:pt modelId="{5126265D-CD9D-49D6-8646-1234C931C444}" type="pres">
      <dgm:prSet presAssocID="{E5C55B81-403F-4010-972D-BD2DE35A4C3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CAA4F6FB-7E7B-4B7E-900D-AAF4AF4635F4}" type="pres">
      <dgm:prSet presAssocID="{E5C55B81-403F-4010-972D-BD2DE35A4C30}" presName="tile3" presStyleLbl="node1" presStyleIdx="2" presStyleCnt="4" custScaleX="91760" custScaleY="65157"/>
      <dgm:spPr/>
    </dgm:pt>
    <dgm:pt modelId="{D9659681-8DAC-447C-AE64-2C7ADBD2C81E}" type="pres">
      <dgm:prSet presAssocID="{E5C55B81-403F-4010-972D-BD2DE35A4C3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1651486-10BA-4753-8FA8-7233283FA671}" type="pres">
      <dgm:prSet presAssocID="{E5C55B81-403F-4010-972D-BD2DE35A4C30}" presName="tile4" presStyleLbl="node1" presStyleIdx="3" presStyleCnt="4" custScaleX="73097" custScaleY="65157"/>
      <dgm:spPr/>
    </dgm:pt>
    <dgm:pt modelId="{0FBCA87F-3D0C-484F-8C22-2C42F3003BF6}" type="pres">
      <dgm:prSet presAssocID="{E5C55B81-403F-4010-972D-BD2DE35A4C3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D64D5BE3-1535-4A93-929D-0DF0DE8FC9AC}" type="pres">
      <dgm:prSet presAssocID="{E5C55B81-403F-4010-972D-BD2DE35A4C30}" presName="centerTile" presStyleLbl="fgShp" presStyleIdx="0" presStyleCnt="1" custLinFactNeighborX="7627" custLinFactNeighborY="-1282">
        <dgm:presLayoutVars>
          <dgm:chMax val="0"/>
          <dgm:chPref val="0"/>
        </dgm:presLayoutVars>
      </dgm:prSet>
      <dgm:spPr/>
    </dgm:pt>
  </dgm:ptLst>
  <dgm:cxnLst>
    <dgm:cxn modelId="{2B1AF1FB-5FC7-4C04-A82E-5694CB2A18AF}" type="presOf" srcId="{FD649071-E261-4322-BFEE-5E6368A17A52}" destId="{CAA4F6FB-7E7B-4B7E-900D-AAF4AF4635F4}" srcOrd="0" destOrd="0" presId="urn:microsoft.com/office/officeart/2005/8/layout/matrix1"/>
    <dgm:cxn modelId="{D9ED3FB9-168E-4B81-A6C0-C905402785D9}" type="presOf" srcId="{83529111-3461-43AF-BCC2-E012A2DDE865}" destId="{216675D0-FB8A-4612-9C9A-1CB1446BBF80}" srcOrd="1" destOrd="0" presId="urn:microsoft.com/office/officeart/2005/8/layout/matrix1"/>
    <dgm:cxn modelId="{25966BAE-6394-42DC-969B-A1CE0046622C}" srcId="{E5C55B81-403F-4010-972D-BD2DE35A4C30}" destId="{F95D5F8D-7BA6-4456-9D3D-28B375936F5A}" srcOrd="0" destOrd="0" parTransId="{53A146BD-831B-4FEC-8AE8-0DD94256C8E1}" sibTransId="{D4C74C7E-51C2-4C37-896B-155B832A58CA}"/>
    <dgm:cxn modelId="{94FBCB23-A91C-430C-9601-A967BD75B42C}" srcId="{F95D5F8D-7BA6-4456-9D3D-28B375936F5A}" destId="{FD649071-E261-4322-BFEE-5E6368A17A52}" srcOrd="2" destOrd="0" parTransId="{9756A7D7-D902-44B4-ACAA-DE4855A73ABF}" sibTransId="{AA402407-0AB3-49E0-B890-CD0870B4FEE7}"/>
    <dgm:cxn modelId="{9AA8C10B-FC56-4BDD-9E9A-5F2E8093DC15}" type="presOf" srcId="{F95D5F8D-7BA6-4456-9D3D-28B375936F5A}" destId="{D64D5BE3-1535-4A93-929D-0DF0DE8FC9AC}" srcOrd="0" destOrd="0" presId="urn:microsoft.com/office/officeart/2005/8/layout/matrix1"/>
    <dgm:cxn modelId="{111E5169-24FA-45EB-BF0B-4EE35B0C000C}" srcId="{F95D5F8D-7BA6-4456-9D3D-28B375936F5A}" destId="{88146FA1-7EFF-432B-8199-FE28B55235A9}" srcOrd="1" destOrd="0" parTransId="{8C1A5378-3F05-4C83-ABD5-909EC5C0F6D4}" sibTransId="{5E4E56DA-1A28-4F53-B973-19F99CB3ACD5}"/>
    <dgm:cxn modelId="{9414D47C-4310-4D8E-95FD-03419420ECF3}" type="presOf" srcId="{88146FA1-7EFF-432B-8199-FE28B55235A9}" destId="{BBDD9FF8-9695-434B-9843-41B5016E4390}" srcOrd="0" destOrd="0" presId="urn:microsoft.com/office/officeart/2005/8/layout/matrix1"/>
    <dgm:cxn modelId="{BACBCD73-7E08-4338-8006-20AC69E7D61F}" type="presOf" srcId="{83529111-3461-43AF-BCC2-E012A2DDE865}" destId="{438518D7-30BF-4FA9-863A-845D4B25E3E5}" srcOrd="0" destOrd="0" presId="urn:microsoft.com/office/officeart/2005/8/layout/matrix1"/>
    <dgm:cxn modelId="{0AEFB8C9-FA5E-4C3A-B44D-4783D7AEA6D9}" type="presOf" srcId="{1FBAA4B1-4FD6-4ADD-810A-804C11C0CCE3}" destId="{0FBCA87F-3D0C-484F-8C22-2C42F3003BF6}" srcOrd="1" destOrd="0" presId="urn:microsoft.com/office/officeart/2005/8/layout/matrix1"/>
    <dgm:cxn modelId="{66308533-B540-4870-939F-F64ECABA2D92}" type="presOf" srcId="{88146FA1-7EFF-432B-8199-FE28B55235A9}" destId="{5126265D-CD9D-49D6-8646-1234C931C444}" srcOrd="1" destOrd="0" presId="urn:microsoft.com/office/officeart/2005/8/layout/matrix1"/>
    <dgm:cxn modelId="{C7FA729D-F340-4483-9293-AD58F7A5C763}" type="presOf" srcId="{FD649071-E261-4322-BFEE-5E6368A17A52}" destId="{D9659681-8DAC-447C-AE64-2C7ADBD2C81E}" srcOrd="1" destOrd="0" presId="urn:microsoft.com/office/officeart/2005/8/layout/matrix1"/>
    <dgm:cxn modelId="{0A60F9DE-9F04-428C-9162-8920A80263E8}" srcId="{F95D5F8D-7BA6-4456-9D3D-28B375936F5A}" destId="{1FBAA4B1-4FD6-4ADD-810A-804C11C0CCE3}" srcOrd="3" destOrd="0" parTransId="{9E1D56B9-2316-4D03-95D1-4ED55738948E}" sibTransId="{347D5111-201E-4C62-99C7-75D0AF1A2973}"/>
    <dgm:cxn modelId="{1EFF006D-1FE3-4EB1-A884-B94CC7D4D0A9}" type="presOf" srcId="{1FBAA4B1-4FD6-4ADD-810A-804C11C0CCE3}" destId="{31651486-10BA-4753-8FA8-7233283FA671}" srcOrd="0" destOrd="0" presId="urn:microsoft.com/office/officeart/2005/8/layout/matrix1"/>
    <dgm:cxn modelId="{41E96A62-F850-4B30-BB03-DB4BB9D82EBD}" srcId="{F95D5F8D-7BA6-4456-9D3D-28B375936F5A}" destId="{83529111-3461-43AF-BCC2-E012A2DDE865}" srcOrd="0" destOrd="0" parTransId="{3E373476-09C5-4D44-8BD9-8186299E2659}" sibTransId="{5818B85C-DB50-495E-B249-D6E08F49851A}"/>
    <dgm:cxn modelId="{525F7D8A-462C-4B8F-856D-B444FE74BF8F}" type="presOf" srcId="{E5C55B81-403F-4010-972D-BD2DE35A4C30}" destId="{03415FED-3186-4E61-B5F6-A5F676651C20}" srcOrd="0" destOrd="0" presId="urn:microsoft.com/office/officeart/2005/8/layout/matrix1"/>
    <dgm:cxn modelId="{7D8F89AA-EA47-40B9-9277-EDD1A41B1008}" type="presParOf" srcId="{03415FED-3186-4E61-B5F6-A5F676651C20}" destId="{2E004CF5-E95E-4450-9522-D582D06735C8}" srcOrd="0" destOrd="0" presId="urn:microsoft.com/office/officeart/2005/8/layout/matrix1"/>
    <dgm:cxn modelId="{1204FDE6-8FAB-4E2B-BE6C-9AE433575598}" type="presParOf" srcId="{2E004CF5-E95E-4450-9522-D582D06735C8}" destId="{438518D7-30BF-4FA9-863A-845D4B25E3E5}" srcOrd="0" destOrd="0" presId="urn:microsoft.com/office/officeart/2005/8/layout/matrix1"/>
    <dgm:cxn modelId="{7ADCDACA-F878-4768-A970-175CADFE1C2B}" type="presParOf" srcId="{2E004CF5-E95E-4450-9522-D582D06735C8}" destId="{216675D0-FB8A-4612-9C9A-1CB1446BBF80}" srcOrd="1" destOrd="0" presId="urn:microsoft.com/office/officeart/2005/8/layout/matrix1"/>
    <dgm:cxn modelId="{22B7CAC5-BFB0-4D7D-AAD0-39FA5910FADC}" type="presParOf" srcId="{2E004CF5-E95E-4450-9522-D582D06735C8}" destId="{BBDD9FF8-9695-434B-9843-41B5016E4390}" srcOrd="2" destOrd="0" presId="urn:microsoft.com/office/officeart/2005/8/layout/matrix1"/>
    <dgm:cxn modelId="{EF9FCD81-6CEA-4C57-9AE8-CC55C9CA619B}" type="presParOf" srcId="{2E004CF5-E95E-4450-9522-D582D06735C8}" destId="{5126265D-CD9D-49D6-8646-1234C931C444}" srcOrd="3" destOrd="0" presId="urn:microsoft.com/office/officeart/2005/8/layout/matrix1"/>
    <dgm:cxn modelId="{652F8783-186C-46B2-862C-2017E34DCB6B}" type="presParOf" srcId="{2E004CF5-E95E-4450-9522-D582D06735C8}" destId="{CAA4F6FB-7E7B-4B7E-900D-AAF4AF4635F4}" srcOrd="4" destOrd="0" presId="urn:microsoft.com/office/officeart/2005/8/layout/matrix1"/>
    <dgm:cxn modelId="{17F7042C-4ABC-4ECD-9FC0-F1D84617DF5E}" type="presParOf" srcId="{2E004CF5-E95E-4450-9522-D582D06735C8}" destId="{D9659681-8DAC-447C-AE64-2C7ADBD2C81E}" srcOrd="5" destOrd="0" presId="urn:microsoft.com/office/officeart/2005/8/layout/matrix1"/>
    <dgm:cxn modelId="{096238FB-1DE4-43C7-BF52-BE4684B9AECD}" type="presParOf" srcId="{2E004CF5-E95E-4450-9522-D582D06735C8}" destId="{31651486-10BA-4753-8FA8-7233283FA671}" srcOrd="6" destOrd="0" presId="urn:microsoft.com/office/officeart/2005/8/layout/matrix1"/>
    <dgm:cxn modelId="{335411D3-D5C0-4BD1-8E17-9A8CBEC1EBB1}" type="presParOf" srcId="{2E004CF5-E95E-4450-9522-D582D06735C8}" destId="{0FBCA87F-3D0C-484F-8C22-2C42F3003BF6}" srcOrd="7" destOrd="0" presId="urn:microsoft.com/office/officeart/2005/8/layout/matrix1"/>
    <dgm:cxn modelId="{63B4FD68-36E9-424F-9A77-EB4F2636B25D}" type="presParOf" srcId="{03415FED-3186-4E61-B5F6-A5F676651C20}" destId="{D64D5BE3-1535-4A93-929D-0DF0DE8FC9AC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27A6F6-7AFC-489F-A6CD-D06DD6741907}" type="doc">
      <dgm:prSet loTypeId="urn:microsoft.com/office/officeart/2005/8/layout/hierarchy3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4E38C60-F2C2-4036-93AF-B886E483811E}">
      <dgm:prSet phldrT="[Текст]" custT="1"/>
      <dgm:spPr/>
      <dgm:t>
        <a:bodyPr/>
        <a:lstStyle/>
        <a:p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Виды бюджета по рангу </a:t>
          </a:r>
        </a:p>
      </dgm:t>
    </dgm:pt>
    <dgm:pt modelId="{F5DC477D-9F0E-470A-98E0-5E4C1DC155F5}" type="parTrans" cxnId="{F94C1948-72A3-414D-8D55-E7E91B6B904E}">
      <dgm:prSet/>
      <dgm:spPr/>
      <dgm:t>
        <a:bodyPr/>
        <a:lstStyle/>
        <a:p>
          <a:endParaRPr lang="ru-RU"/>
        </a:p>
      </dgm:t>
    </dgm:pt>
    <dgm:pt modelId="{8AD06964-9897-4D11-9797-5B78B3682858}" type="sibTrans" cxnId="{F94C1948-72A3-414D-8D55-E7E91B6B904E}">
      <dgm:prSet/>
      <dgm:spPr/>
      <dgm:t>
        <a:bodyPr/>
        <a:lstStyle/>
        <a:p>
          <a:endParaRPr lang="ru-RU"/>
        </a:p>
      </dgm:t>
    </dgm:pt>
    <dgm:pt modelId="{EE166437-2C59-40A7-A133-A20A409E9371}">
      <dgm:prSet phldrT="[Текст]" custT="1"/>
      <dgm:spPr/>
      <dgm:t>
        <a:bodyPr/>
        <a:lstStyle/>
        <a:p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государственный</a:t>
          </a:r>
        </a:p>
      </dgm:t>
    </dgm:pt>
    <dgm:pt modelId="{81E60126-899B-4F20-AEFD-CF992D2599B7}" type="parTrans" cxnId="{C0317AAA-8A6F-43B6-9D10-E729628B8198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E24C2B-9554-4870-8733-8B210DCAA1CA}" type="sibTrans" cxnId="{C0317AAA-8A6F-43B6-9D10-E729628B8198}">
      <dgm:prSet/>
      <dgm:spPr/>
      <dgm:t>
        <a:bodyPr/>
        <a:lstStyle/>
        <a:p>
          <a:endParaRPr lang="ru-RU"/>
        </a:p>
      </dgm:t>
    </dgm:pt>
    <dgm:pt modelId="{8E18E195-6A84-48CA-8436-1FA5CCB1ACC9}">
      <dgm:prSet phldrT="[Текст]" custT="1"/>
      <dgm:spPr/>
      <dgm:t>
        <a:bodyPr/>
        <a:lstStyle/>
        <a:p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предприятий</a:t>
          </a:r>
        </a:p>
      </dgm:t>
    </dgm:pt>
    <dgm:pt modelId="{30C154C3-9E74-4618-8C62-41D312BC1D8A}" type="parTrans" cxnId="{EFAC9D27-E710-4A8C-B83E-BD3331F27FDE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827FDD-9046-4DC2-AD35-392B05108B4A}" type="sibTrans" cxnId="{EFAC9D27-E710-4A8C-B83E-BD3331F27FDE}">
      <dgm:prSet/>
      <dgm:spPr/>
      <dgm:t>
        <a:bodyPr/>
        <a:lstStyle/>
        <a:p>
          <a:endParaRPr lang="ru-RU"/>
        </a:p>
      </dgm:t>
    </dgm:pt>
    <dgm:pt modelId="{59EAF505-831C-456E-BDCD-B579C8366444}">
      <dgm:prSet phldrT="[Текст]" custT="1"/>
      <dgm:spPr/>
      <dgm:t>
        <a:bodyPr/>
        <a:lstStyle/>
        <a:p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Виды бюджета по разнице между доходом и расходом</a:t>
          </a:r>
        </a:p>
      </dgm:t>
    </dgm:pt>
    <dgm:pt modelId="{EA8B9A16-40B9-46B3-B6A4-6896EA44132B}" type="parTrans" cxnId="{F5792868-069A-4D49-A41D-237FE1B9F33B}">
      <dgm:prSet/>
      <dgm:spPr/>
      <dgm:t>
        <a:bodyPr/>
        <a:lstStyle/>
        <a:p>
          <a:endParaRPr lang="ru-RU"/>
        </a:p>
      </dgm:t>
    </dgm:pt>
    <dgm:pt modelId="{E98AA8AB-6125-4FD5-8037-926434DC9302}" type="sibTrans" cxnId="{F5792868-069A-4D49-A41D-237FE1B9F33B}">
      <dgm:prSet/>
      <dgm:spPr/>
      <dgm:t>
        <a:bodyPr/>
        <a:lstStyle/>
        <a:p>
          <a:endParaRPr lang="ru-RU"/>
        </a:p>
      </dgm:t>
    </dgm:pt>
    <dgm:pt modelId="{53ECCED9-0971-4C92-A28A-4A6E25280A96}">
      <dgm:prSet phldrT="[Текст]" custT="1"/>
      <dgm:spPr/>
      <dgm:t>
        <a:bodyPr/>
        <a:lstStyle/>
        <a:p>
          <a:r>
            <a:rPr lang="ru-RU" sz="2800" b="1" u="sng" dirty="0">
              <a:latin typeface="Times New Roman" panose="02020603050405020304" pitchFamily="18" charset="0"/>
              <a:cs typeface="Times New Roman" panose="02020603050405020304" pitchFamily="18" charset="0"/>
            </a:rPr>
            <a:t>Сбалансированный</a:t>
          </a:r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 (доход=расход)</a:t>
          </a:r>
        </a:p>
      </dgm:t>
    </dgm:pt>
    <dgm:pt modelId="{5A36F602-8489-4869-9559-8836D1DBE702}" type="parTrans" cxnId="{6179E264-4400-4B79-91F9-B50F1FD38CEF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815AF1-5885-42E8-B880-E215B22D9C04}" type="sibTrans" cxnId="{6179E264-4400-4B79-91F9-B50F1FD38CEF}">
      <dgm:prSet/>
      <dgm:spPr/>
      <dgm:t>
        <a:bodyPr/>
        <a:lstStyle/>
        <a:p>
          <a:endParaRPr lang="ru-RU"/>
        </a:p>
      </dgm:t>
    </dgm:pt>
    <dgm:pt modelId="{AEFDF917-E03B-4F2C-A6DE-8E9BC765527F}">
      <dgm:prSet phldrT="[Текст]" custT="1"/>
      <dgm:spPr/>
      <dgm:t>
        <a:bodyPr/>
        <a:lstStyle/>
        <a:p>
          <a:r>
            <a:rPr lang="ru-RU" sz="2800" b="1" u="sng" dirty="0">
              <a:latin typeface="Times New Roman" panose="02020603050405020304" pitchFamily="18" charset="0"/>
              <a:cs typeface="Times New Roman" panose="02020603050405020304" pitchFamily="18" charset="0"/>
            </a:rPr>
            <a:t>Дефицитный</a:t>
          </a:r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 (доход</a:t>
          </a:r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расход)</a:t>
          </a:r>
        </a:p>
      </dgm:t>
    </dgm:pt>
    <dgm:pt modelId="{A1E1ADEB-3358-46A8-A2D9-36B3D72FAA76}" type="parTrans" cxnId="{FBE70069-85BE-45B9-A886-4889DA98DD44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26A2A6-8CC6-44DC-B975-D7779BBE31C5}" type="sibTrans" cxnId="{FBE70069-85BE-45B9-A886-4889DA98DD44}">
      <dgm:prSet/>
      <dgm:spPr/>
      <dgm:t>
        <a:bodyPr/>
        <a:lstStyle/>
        <a:p>
          <a:endParaRPr lang="ru-RU"/>
        </a:p>
      </dgm:t>
    </dgm:pt>
    <dgm:pt modelId="{76380E01-804A-4737-AFDA-A3E8D2B16EC0}">
      <dgm:prSet phldrT="[Текст]" custT="1"/>
      <dgm:spPr/>
      <dgm:t>
        <a:bodyPr/>
        <a:lstStyle/>
        <a:p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семейный</a:t>
          </a:r>
        </a:p>
      </dgm:t>
    </dgm:pt>
    <dgm:pt modelId="{F3739B8E-F33D-44A1-9E9F-4D2947E1969B}" type="parTrans" cxnId="{B1BAD150-71D5-43FD-B4DD-43868FF510E2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CBE8D8-69C9-49E1-98C3-86C2D0F913CD}" type="sibTrans" cxnId="{B1BAD150-71D5-43FD-B4DD-43868FF510E2}">
      <dgm:prSet/>
      <dgm:spPr/>
      <dgm:t>
        <a:bodyPr/>
        <a:lstStyle/>
        <a:p>
          <a:endParaRPr lang="ru-RU"/>
        </a:p>
      </dgm:t>
    </dgm:pt>
    <dgm:pt modelId="{4D7BB8FF-0D15-4169-8FF9-7D936959217E}">
      <dgm:prSet phldrT="[Текст]" custT="1"/>
      <dgm:spPr/>
      <dgm:t>
        <a:bodyPr/>
        <a:lstStyle/>
        <a:p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личный</a:t>
          </a:r>
        </a:p>
      </dgm:t>
    </dgm:pt>
    <dgm:pt modelId="{863626B1-5441-4C75-A27A-872D3DD25391}" type="parTrans" cxnId="{C0D1F4D4-7653-4A76-B1E8-6E7A858E77CE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F6791E-036A-4157-A486-960432EFD7D9}" type="sibTrans" cxnId="{C0D1F4D4-7653-4A76-B1E8-6E7A858E77CE}">
      <dgm:prSet/>
      <dgm:spPr/>
      <dgm:t>
        <a:bodyPr/>
        <a:lstStyle/>
        <a:p>
          <a:endParaRPr lang="ru-RU"/>
        </a:p>
      </dgm:t>
    </dgm:pt>
    <dgm:pt modelId="{8E17AB5A-7FE8-499A-B83C-983AF927722A}">
      <dgm:prSet phldrT="[Текст]" custT="1"/>
      <dgm:spPr/>
      <dgm:t>
        <a:bodyPr/>
        <a:lstStyle/>
        <a:p>
          <a:r>
            <a:rPr lang="ru-RU" sz="2800" b="1" u="sng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Профицитный</a:t>
          </a:r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 (доход</a:t>
          </a:r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&gt;</a:t>
          </a:r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расход)</a:t>
          </a:r>
        </a:p>
      </dgm:t>
    </dgm:pt>
    <dgm:pt modelId="{77B52255-A582-46D0-8BA3-8A841B9B4AAA}" type="parTrans" cxnId="{A4EE8BC9-E9DD-45AA-976F-BDF2C4C7952C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EB5226-B239-4C08-BC62-601A563F0863}" type="sibTrans" cxnId="{A4EE8BC9-E9DD-45AA-976F-BDF2C4C7952C}">
      <dgm:prSet/>
      <dgm:spPr/>
      <dgm:t>
        <a:bodyPr/>
        <a:lstStyle/>
        <a:p>
          <a:endParaRPr lang="ru-RU"/>
        </a:p>
      </dgm:t>
    </dgm:pt>
    <dgm:pt modelId="{1DDD6F73-8DA2-480F-B25C-47BCC457C5C8}" type="pres">
      <dgm:prSet presAssocID="{1327A6F6-7AFC-489F-A6CD-D06DD674190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483FC9A-F227-4B9E-9885-1876014D4DAA}" type="pres">
      <dgm:prSet presAssocID="{F4E38C60-F2C2-4036-93AF-B886E483811E}" presName="root" presStyleCnt="0"/>
      <dgm:spPr/>
    </dgm:pt>
    <dgm:pt modelId="{2B3CAA5D-A5A1-48B1-A515-953E77FF8416}" type="pres">
      <dgm:prSet presAssocID="{F4E38C60-F2C2-4036-93AF-B886E483811E}" presName="rootComposite" presStyleCnt="0"/>
      <dgm:spPr/>
    </dgm:pt>
    <dgm:pt modelId="{AFA14C2F-126A-49C1-9370-DB75BBE3CB82}" type="pres">
      <dgm:prSet presAssocID="{F4E38C60-F2C2-4036-93AF-B886E483811E}" presName="rootText" presStyleLbl="node1" presStyleIdx="0" presStyleCnt="2" custScaleX="372035"/>
      <dgm:spPr/>
    </dgm:pt>
    <dgm:pt modelId="{9DA6932A-6A79-4A30-9721-04CE837BFBFE}" type="pres">
      <dgm:prSet presAssocID="{F4E38C60-F2C2-4036-93AF-B886E483811E}" presName="rootConnector" presStyleLbl="node1" presStyleIdx="0" presStyleCnt="2"/>
      <dgm:spPr/>
    </dgm:pt>
    <dgm:pt modelId="{F8871C29-0607-462F-AE82-5074891A3E49}" type="pres">
      <dgm:prSet presAssocID="{F4E38C60-F2C2-4036-93AF-B886E483811E}" presName="childShape" presStyleCnt="0"/>
      <dgm:spPr/>
    </dgm:pt>
    <dgm:pt modelId="{4BBCF1A7-E693-45DE-B957-C57376B207BB}" type="pres">
      <dgm:prSet presAssocID="{81E60126-899B-4F20-AEFD-CF992D2599B7}" presName="Name13" presStyleLbl="parChTrans1D2" presStyleIdx="0" presStyleCnt="7"/>
      <dgm:spPr/>
    </dgm:pt>
    <dgm:pt modelId="{EC5444B1-5246-4A09-95F2-5D57EC36A5F9}" type="pres">
      <dgm:prSet presAssocID="{EE166437-2C59-40A7-A133-A20A409E9371}" presName="childText" presStyleLbl="bgAcc1" presStyleIdx="0" presStyleCnt="7" custScaleX="312664">
        <dgm:presLayoutVars>
          <dgm:bulletEnabled val="1"/>
        </dgm:presLayoutVars>
      </dgm:prSet>
      <dgm:spPr/>
    </dgm:pt>
    <dgm:pt modelId="{18C93182-3D98-4F02-84D3-653F607E8424}" type="pres">
      <dgm:prSet presAssocID="{30C154C3-9E74-4618-8C62-41D312BC1D8A}" presName="Name13" presStyleLbl="parChTrans1D2" presStyleIdx="1" presStyleCnt="7"/>
      <dgm:spPr/>
    </dgm:pt>
    <dgm:pt modelId="{6D481724-2AAE-4D37-9C8C-DEEC3AECE1E1}" type="pres">
      <dgm:prSet presAssocID="{8E18E195-6A84-48CA-8436-1FA5CCB1ACC9}" presName="childText" presStyleLbl="bgAcc1" presStyleIdx="1" presStyleCnt="7" custScaleX="312664">
        <dgm:presLayoutVars>
          <dgm:bulletEnabled val="1"/>
        </dgm:presLayoutVars>
      </dgm:prSet>
      <dgm:spPr/>
    </dgm:pt>
    <dgm:pt modelId="{552BEC76-CEFC-470D-AA4A-09C69F9B4D9B}" type="pres">
      <dgm:prSet presAssocID="{F3739B8E-F33D-44A1-9E9F-4D2947E1969B}" presName="Name13" presStyleLbl="parChTrans1D2" presStyleIdx="2" presStyleCnt="7"/>
      <dgm:spPr/>
    </dgm:pt>
    <dgm:pt modelId="{C75D047D-7835-4CFC-B168-CC0F123F8D50}" type="pres">
      <dgm:prSet presAssocID="{76380E01-804A-4737-AFDA-A3E8D2B16EC0}" presName="childText" presStyleLbl="bgAcc1" presStyleIdx="2" presStyleCnt="7" custScaleX="312664">
        <dgm:presLayoutVars>
          <dgm:bulletEnabled val="1"/>
        </dgm:presLayoutVars>
      </dgm:prSet>
      <dgm:spPr/>
    </dgm:pt>
    <dgm:pt modelId="{1BE68F81-05AD-4F96-9484-985B8FCD6DD7}" type="pres">
      <dgm:prSet presAssocID="{863626B1-5441-4C75-A27A-872D3DD25391}" presName="Name13" presStyleLbl="parChTrans1D2" presStyleIdx="3" presStyleCnt="7"/>
      <dgm:spPr/>
    </dgm:pt>
    <dgm:pt modelId="{B84ADA9C-325E-403A-B0ED-67FB69743612}" type="pres">
      <dgm:prSet presAssocID="{4D7BB8FF-0D15-4169-8FF9-7D936959217E}" presName="childText" presStyleLbl="bgAcc1" presStyleIdx="3" presStyleCnt="7" custScaleX="312664">
        <dgm:presLayoutVars>
          <dgm:bulletEnabled val="1"/>
        </dgm:presLayoutVars>
      </dgm:prSet>
      <dgm:spPr/>
    </dgm:pt>
    <dgm:pt modelId="{1A9EFB0A-BAA6-452F-B376-25F9FBA8C64E}" type="pres">
      <dgm:prSet presAssocID="{59EAF505-831C-456E-BDCD-B579C8366444}" presName="root" presStyleCnt="0"/>
      <dgm:spPr/>
    </dgm:pt>
    <dgm:pt modelId="{FC21CB1E-3957-4B90-8F6B-0BCAB48CF995}" type="pres">
      <dgm:prSet presAssocID="{59EAF505-831C-456E-BDCD-B579C8366444}" presName="rootComposite" presStyleCnt="0"/>
      <dgm:spPr/>
    </dgm:pt>
    <dgm:pt modelId="{582769F5-03B9-42A4-8B57-42E3577EE2CF}" type="pres">
      <dgm:prSet presAssocID="{59EAF505-831C-456E-BDCD-B579C8366444}" presName="rootText" presStyleLbl="node1" presStyleIdx="1" presStyleCnt="2" custScaleX="366946"/>
      <dgm:spPr/>
    </dgm:pt>
    <dgm:pt modelId="{96CEF42B-DD40-4868-AE6D-544B1BD2F92C}" type="pres">
      <dgm:prSet presAssocID="{59EAF505-831C-456E-BDCD-B579C8366444}" presName="rootConnector" presStyleLbl="node1" presStyleIdx="1" presStyleCnt="2"/>
      <dgm:spPr/>
    </dgm:pt>
    <dgm:pt modelId="{E02A0EC1-EDF1-4CC2-A5FE-0A6D50766597}" type="pres">
      <dgm:prSet presAssocID="{59EAF505-831C-456E-BDCD-B579C8366444}" presName="childShape" presStyleCnt="0"/>
      <dgm:spPr/>
    </dgm:pt>
    <dgm:pt modelId="{6668376F-7699-42FF-9A83-C3430403B813}" type="pres">
      <dgm:prSet presAssocID="{5A36F602-8489-4869-9559-8836D1DBE702}" presName="Name13" presStyleLbl="parChTrans1D2" presStyleIdx="4" presStyleCnt="7"/>
      <dgm:spPr/>
    </dgm:pt>
    <dgm:pt modelId="{13C691A8-0ED6-4707-84AC-D1DB17A2D55B}" type="pres">
      <dgm:prSet presAssocID="{53ECCED9-0971-4C92-A28A-4A6E25280A96}" presName="childText" presStyleLbl="bgAcc1" presStyleIdx="4" presStyleCnt="7" custScaleX="350184" custScaleY="141839">
        <dgm:presLayoutVars>
          <dgm:bulletEnabled val="1"/>
        </dgm:presLayoutVars>
      </dgm:prSet>
      <dgm:spPr/>
    </dgm:pt>
    <dgm:pt modelId="{8647B7D7-60FC-4189-A64E-82F48A7B0F5B}" type="pres">
      <dgm:prSet presAssocID="{A1E1ADEB-3358-46A8-A2D9-36B3D72FAA76}" presName="Name13" presStyleLbl="parChTrans1D2" presStyleIdx="5" presStyleCnt="7"/>
      <dgm:spPr/>
    </dgm:pt>
    <dgm:pt modelId="{480FD8A9-786D-494D-B236-33FF1BDD251F}" type="pres">
      <dgm:prSet presAssocID="{AEFDF917-E03B-4F2C-A6DE-8E9BC765527F}" presName="childText" presStyleLbl="bgAcc1" presStyleIdx="5" presStyleCnt="7" custScaleX="350184" custScaleY="141839">
        <dgm:presLayoutVars>
          <dgm:bulletEnabled val="1"/>
        </dgm:presLayoutVars>
      </dgm:prSet>
      <dgm:spPr/>
    </dgm:pt>
    <dgm:pt modelId="{1DBBBF2A-F5A0-4C76-9F2A-6B99AFB398E3}" type="pres">
      <dgm:prSet presAssocID="{77B52255-A582-46D0-8BA3-8A841B9B4AAA}" presName="Name13" presStyleLbl="parChTrans1D2" presStyleIdx="6" presStyleCnt="7"/>
      <dgm:spPr/>
    </dgm:pt>
    <dgm:pt modelId="{D5DB4D5A-F5AB-4565-BE54-ABB9853BEB14}" type="pres">
      <dgm:prSet presAssocID="{8E17AB5A-7FE8-499A-B83C-983AF927722A}" presName="childText" presStyleLbl="bgAcc1" presStyleIdx="6" presStyleCnt="7" custScaleX="350184" custScaleY="141839">
        <dgm:presLayoutVars>
          <dgm:bulletEnabled val="1"/>
        </dgm:presLayoutVars>
      </dgm:prSet>
      <dgm:spPr/>
    </dgm:pt>
  </dgm:ptLst>
  <dgm:cxnLst>
    <dgm:cxn modelId="{3A711597-DE95-4E60-B11C-80E2CF923E56}" type="presOf" srcId="{59EAF505-831C-456E-BDCD-B579C8366444}" destId="{582769F5-03B9-42A4-8B57-42E3577EE2CF}" srcOrd="0" destOrd="0" presId="urn:microsoft.com/office/officeart/2005/8/layout/hierarchy3"/>
    <dgm:cxn modelId="{A4EE8BC9-E9DD-45AA-976F-BDF2C4C7952C}" srcId="{59EAF505-831C-456E-BDCD-B579C8366444}" destId="{8E17AB5A-7FE8-499A-B83C-983AF927722A}" srcOrd="2" destOrd="0" parTransId="{77B52255-A582-46D0-8BA3-8A841B9B4AAA}" sibTransId="{F9EB5226-B239-4C08-BC62-601A563F0863}"/>
    <dgm:cxn modelId="{74859C0F-7543-4B9C-B24D-0C00FD70E76F}" type="presOf" srcId="{59EAF505-831C-456E-BDCD-B579C8366444}" destId="{96CEF42B-DD40-4868-AE6D-544B1BD2F92C}" srcOrd="1" destOrd="0" presId="urn:microsoft.com/office/officeart/2005/8/layout/hierarchy3"/>
    <dgm:cxn modelId="{CD8A3343-D5A4-40EF-8D9B-C876B0D5CF98}" type="presOf" srcId="{F3739B8E-F33D-44A1-9E9F-4D2947E1969B}" destId="{552BEC76-CEFC-470D-AA4A-09C69F9B4D9B}" srcOrd="0" destOrd="0" presId="urn:microsoft.com/office/officeart/2005/8/layout/hierarchy3"/>
    <dgm:cxn modelId="{EFAC9D27-E710-4A8C-B83E-BD3331F27FDE}" srcId="{F4E38C60-F2C2-4036-93AF-B886E483811E}" destId="{8E18E195-6A84-48CA-8436-1FA5CCB1ACC9}" srcOrd="1" destOrd="0" parTransId="{30C154C3-9E74-4618-8C62-41D312BC1D8A}" sibTransId="{25827FDD-9046-4DC2-AD35-392B05108B4A}"/>
    <dgm:cxn modelId="{B1BAD150-71D5-43FD-B4DD-43868FF510E2}" srcId="{F4E38C60-F2C2-4036-93AF-B886E483811E}" destId="{76380E01-804A-4737-AFDA-A3E8D2B16EC0}" srcOrd="2" destOrd="0" parTransId="{F3739B8E-F33D-44A1-9E9F-4D2947E1969B}" sibTransId="{59CBE8D8-69C9-49E1-98C3-86C2D0F913CD}"/>
    <dgm:cxn modelId="{CE396B30-15F3-4F9C-9E0A-8D0CD3D9E8DF}" type="presOf" srcId="{30C154C3-9E74-4618-8C62-41D312BC1D8A}" destId="{18C93182-3D98-4F02-84D3-653F607E8424}" srcOrd="0" destOrd="0" presId="urn:microsoft.com/office/officeart/2005/8/layout/hierarchy3"/>
    <dgm:cxn modelId="{C0317AAA-8A6F-43B6-9D10-E729628B8198}" srcId="{F4E38C60-F2C2-4036-93AF-B886E483811E}" destId="{EE166437-2C59-40A7-A133-A20A409E9371}" srcOrd="0" destOrd="0" parTransId="{81E60126-899B-4F20-AEFD-CF992D2599B7}" sibTransId="{27E24C2B-9554-4870-8733-8B210DCAA1CA}"/>
    <dgm:cxn modelId="{5C1B91DC-BFE1-49EC-B035-AEB5C6457296}" type="presOf" srcId="{81E60126-899B-4F20-AEFD-CF992D2599B7}" destId="{4BBCF1A7-E693-45DE-B957-C57376B207BB}" srcOrd="0" destOrd="0" presId="urn:microsoft.com/office/officeart/2005/8/layout/hierarchy3"/>
    <dgm:cxn modelId="{FBE70069-85BE-45B9-A886-4889DA98DD44}" srcId="{59EAF505-831C-456E-BDCD-B579C8366444}" destId="{AEFDF917-E03B-4F2C-A6DE-8E9BC765527F}" srcOrd="1" destOrd="0" parTransId="{A1E1ADEB-3358-46A8-A2D9-36B3D72FAA76}" sibTransId="{B826A2A6-8CC6-44DC-B975-D7779BBE31C5}"/>
    <dgm:cxn modelId="{912A24A4-5B0B-4B83-8964-BA4A2B7F2429}" type="presOf" srcId="{76380E01-804A-4737-AFDA-A3E8D2B16EC0}" destId="{C75D047D-7835-4CFC-B168-CC0F123F8D50}" srcOrd="0" destOrd="0" presId="urn:microsoft.com/office/officeart/2005/8/layout/hierarchy3"/>
    <dgm:cxn modelId="{DF3A8FDF-61D7-4804-BB30-C9DE9933C1B4}" type="presOf" srcId="{EE166437-2C59-40A7-A133-A20A409E9371}" destId="{EC5444B1-5246-4A09-95F2-5D57EC36A5F9}" srcOrd="0" destOrd="0" presId="urn:microsoft.com/office/officeart/2005/8/layout/hierarchy3"/>
    <dgm:cxn modelId="{C0D1F4D4-7653-4A76-B1E8-6E7A858E77CE}" srcId="{F4E38C60-F2C2-4036-93AF-B886E483811E}" destId="{4D7BB8FF-0D15-4169-8FF9-7D936959217E}" srcOrd="3" destOrd="0" parTransId="{863626B1-5441-4C75-A27A-872D3DD25391}" sibTransId="{BCF6791E-036A-4157-A486-960432EFD7D9}"/>
    <dgm:cxn modelId="{62B14818-F42B-419D-9C91-8DAC0C1BC8BE}" type="presOf" srcId="{8E17AB5A-7FE8-499A-B83C-983AF927722A}" destId="{D5DB4D5A-F5AB-4565-BE54-ABB9853BEB14}" srcOrd="0" destOrd="0" presId="urn:microsoft.com/office/officeart/2005/8/layout/hierarchy3"/>
    <dgm:cxn modelId="{9C5216EC-A862-448B-BB73-7221F75437D3}" type="presOf" srcId="{77B52255-A582-46D0-8BA3-8A841B9B4AAA}" destId="{1DBBBF2A-F5A0-4C76-9F2A-6B99AFB398E3}" srcOrd="0" destOrd="0" presId="urn:microsoft.com/office/officeart/2005/8/layout/hierarchy3"/>
    <dgm:cxn modelId="{E0571DA6-A657-4B58-891C-91745911D4A2}" type="presOf" srcId="{4D7BB8FF-0D15-4169-8FF9-7D936959217E}" destId="{B84ADA9C-325E-403A-B0ED-67FB69743612}" srcOrd="0" destOrd="0" presId="urn:microsoft.com/office/officeart/2005/8/layout/hierarchy3"/>
    <dgm:cxn modelId="{7F221ABE-0BA5-482C-B59A-A59653C7FE9F}" type="presOf" srcId="{F4E38C60-F2C2-4036-93AF-B886E483811E}" destId="{9DA6932A-6A79-4A30-9721-04CE837BFBFE}" srcOrd="1" destOrd="0" presId="urn:microsoft.com/office/officeart/2005/8/layout/hierarchy3"/>
    <dgm:cxn modelId="{6179E264-4400-4B79-91F9-B50F1FD38CEF}" srcId="{59EAF505-831C-456E-BDCD-B579C8366444}" destId="{53ECCED9-0971-4C92-A28A-4A6E25280A96}" srcOrd="0" destOrd="0" parTransId="{5A36F602-8489-4869-9559-8836D1DBE702}" sibTransId="{DC815AF1-5885-42E8-B880-E215B22D9C04}"/>
    <dgm:cxn modelId="{503DC56C-834C-43AB-B890-FAAFBD3A73D1}" type="presOf" srcId="{AEFDF917-E03B-4F2C-A6DE-8E9BC765527F}" destId="{480FD8A9-786D-494D-B236-33FF1BDD251F}" srcOrd="0" destOrd="0" presId="urn:microsoft.com/office/officeart/2005/8/layout/hierarchy3"/>
    <dgm:cxn modelId="{F94C1948-72A3-414D-8D55-E7E91B6B904E}" srcId="{1327A6F6-7AFC-489F-A6CD-D06DD6741907}" destId="{F4E38C60-F2C2-4036-93AF-B886E483811E}" srcOrd="0" destOrd="0" parTransId="{F5DC477D-9F0E-470A-98E0-5E4C1DC155F5}" sibTransId="{8AD06964-9897-4D11-9797-5B78B3682858}"/>
    <dgm:cxn modelId="{1DAEE5DA-9499-41FF-8902-7BFDF1218C74}" type="presOf" srcId="{F4E38C60-F2C2-4036-93AF-B886E483811E}" destId="{AFA14C2F-126A-49C1-9370-DB75BBE3CB82}" srcOrd="0" destOrd="0" presId="urn:microsoft.com/office/officeart/2005/8/layout/hierarchy3"/>
    <dgm:cxn modelId="{BF98EB4A-64EC-478E-9BA6-3883BC8F3102}" type="presOf" srcId="{53ECCED9-0971-4C92-A28A-4A6E25280A96}" destId="{13C691A8-0ED6-4707-84AC-D1DB17A2D55B}" srcOrd="0" destOrd="0" presId="urn:microsoft.com/office/officeart/2005/8/layout/hierarchy3"/>
    <dgm:cxn modelId="{F553E94F-6D46-49ED-AC43-E036CBEF38B5}" type="presOf" srcId="{863626B1-5441-4C75-A27A-872D3DD25391}" destId="{1BE68F81-05AD-4F96-9484-985B8FCD6DD7}" srcOrd="0" destOrd="0" presId="urn:microsoft.com/office/officeart/2005/8/layout/hierarchy3"/>
    <dgm:cxn modelId="{2B45805D-4C32-4D57-A374-176713D3628B}" type="presOf" srcId="{8E18E195-6A84-48CA-8436-1FA5CCB1ACC9}" destId="{6D481724-2AAE-4D37-9C8C-DEEC3AECE1E1}" srcOrd="0" destOrd="0" presId="urn:microsoft.com/office/officeart/2005/8/layout/hierarchy3"/>
    <dgm:cxn modelId="{FFA06692-8F2F-4D17-A5C5-C8A927D940B9}" type="presOf" srcId="{5A36F602-8489-4869-9559-8836D1DBE702}" destId="{6668376F-7699-42FF-9A83-C3430403B813}" srcOrd="0" destOrd="0" presId="urn:microsoft.com/office/officeart/2005/8/layout/hierarchy3"/>
    <dgm:cxn modelId="{98E920FB-6C52-441A-8489-A280C36B8930}" type="presOf" srcId="{1327A6F6-7AFC-489F-A6CD-D06DD6741907}" destId="{1DDD6F73-8DA2-480F-B25C-47BCC457C5C8}" srcOrd="0" destOrd="0" presId="urn:microsoft.com/office/officeart/2005/8/layout/hierarchy3"/>
    <dgm:cxn modelId="{F5792868-069A-4D49-A41D-237FE1B9F33B}" srcId="{1327A6F6-7AFC-489F-A6CD-D06DD6741907}" destId="{59EAF505-831C-456E-BDCD-B579C8366444}" srcOrd="1" destOrd="0" parTransId="{EA8B9A16-40B9-46B3-B6A4-6896EA44132B}" sibTransId="{E98AA8AB-6125-4FD5-8037-926434DC9302}"/>
    <dgm:cxn modelId="{332DCAD9-3AE9-4B89-97B9-13C2EC006AE2}" type="presOf" srcId="{A1E1ADEB-3358-46A8-A2D9-36B3D72FAA76}" destId="{8647B7D7-60FC-4189-A64E-82F48A7B0F5B}" srcOrd="0" destOrd="0" presId="urn:microsoft.com/office/officeart/2005/8/layout/hierarchy3"/>
    <dgm:cxn modelId="{2821878F-B057-4A05-BB49-961F3DF28059}" type="presParOf" srcId="{1DDD6F73-8DA2-480F-B25C-47BCC457C5C8}" destId="{F483FC9A-F227-4B9E-9885-1876014D4DAA}" srcOrd="0" destOrd="0" presId="urn:microsoft.com/office/officeart/2005/8/layout/hierarchy3"/>
    <dgm:cxn modelId="{29462D60-DF86-48A2-8FF3-005BD8762AFD}" type="presParOf" srcId="{F483FC9A-F227-4B9E-9885-1876014D4DAA}" destId="{2B3CAA5D-A5A1-48B1-A515-953E77FF8416}" srcOrd="0" destOrd="0" presId="urn:microsoft.com/office/officeart/2005/8/layout/hierarchy3"/>
    <dgm:cxn modelId="{F470C504-A480-4A6B-A4D4-941EB7024B8A}" type="presParOf" srcId="{2B3CAA5D-A5A1-48B1-A515-953E77FF8416}" destId="{AFA14C2F-126A-49C1-9370-DB75BBE3CB82}" srcOrd="0" destOrd="0" presId="urn:microsoft.com/office/officeart/2005/8/layout/hierarchy3"/>
    <dgm:cxn modelId="{49FCE4F3-A0E9-4E82-921B-40EABB217386}" type="presParOf" srcId="{2B3CAA5D-A5A1-48B1-A515-953E77FF8416}" destId="{9DA6932A-6A79-4A30-9721-04CE837BFBFE}" srcOrd="1" destOrd="0" presId="urn:microsoft.com/office/officeart/2005/8/layout/hierarchy3"/>
    <dgm:cxn modelId="{91ED0BB8-83B2-4AF4-B7AF-08AA2FC387EA}" type="presParOf" srcId="{F483FC9A-F227-4B9E-9885-1876014D4DAA}" destId="{F8871C29-0607-462F-AE82-5074891A3E49}" srcOrd="1" destOrd="0" presId="urn:microsoft.com/office/officeart/2005/8/layout/hierarchy3"/>
    <dgm:cxn modelId="{89DE085F-0550-4583-8F04-3DA8CF0839C0}" type="presParOf" srcId="{F8871C29-0607-462F-AE82-5074891A3E49}" destId="{4BBCF1A7-E693-45DE-B957-C57376B207BB}" srcOrd="0" destOrd="0" presId="urn:microsoft.com/office/officeart/2005/8/layout/hierarchy3"/>
    <dgm:cxn modelId="{9AD8F3C3-3937-4C93-9A8F-7EF06A1C0ED0}" type="presParOf" srcId="{F8871C29-0607-462F-AE82-5074891A3E49}" destId="{EC5444B1-5246-4A09-95F2-5D57EC36A5F9}" srcOrd="1" destOrd="0" presId="urn:microsoft.com/office/officeart/2005/8/layout/hierarchy3"/>
    <dgm:cxn modelId="{28ADD1EF-A5E1-4631-A014-0D2815A3A1F9}" type="presParOf" srcId="{F8871C29-0607-462F-AE82-5074891A3E49}" destId="{18C93182-3D98-4F02-84D3-653F607E8424}" srcOrd="2" destOrd="0" presId="urn:microsoft.com/office/officeart/2005/8/layout/hierarchy3"/>
    <dgm:cxn modelId="{291DBBC4-AEC2-44D8-82A2-2B132D2C03FC}" type="presParOf" srcId="{F8871C29-0607-462F-AE82-5074891A3E49}" destId="{6D481724-2AAE-4D37-9C8C-DEEC3AECE1E1}" srcOrd="3" destOrd="0" presId="urn:microsoft.com/office/officeart/2005/8/layout/hierarchy3"/>
    <dgm:cxn modelId="{189EC7F7-2732-4981-BC1E-300F0740B70F}" type="presParOf" srcId="{F8871C29-0607-462F-AE82-5074891A3E49}" destId="{552BEC76-CEFC-470D-AA4A-09C69F9B4D9B}" srcOrd="4" destOrd="0" presId="urn:microsoft.com/office/officeart/2005/8/layout/hierarchy3"/>
    <dgm:cxn modelId="{704BCEBE-63FC-4C36-9A4D-EBA45A222981}" type="presParOf" srcId="{F8871C29-0607-462F-AE82-5074891A3E49}" destId="{C75D047D-7835-4CFC-B168-CC0F123F8D50}" srcOrd="5" destOrd="0" presId="urn:microsoft.com/office/officeart/2005/8/layout/hierarchy3"/>
    <dgm:cxn modelId="{3222042A-DB77-4749-A00B-199D098FEF2D}" type="presParOf" srcId="{F8871C29-0607-462F-AE82-5074891A3E49}" destId="{1BE68F81-05AD-4F96-9484-985B8FCD6DD7}" srcOrd="6" destOrd="0" presId="urn:microsoft.com/office/officeart/2005/8/layout/hierarchy3"/>
    <dgm:cxn modelId="{18541D89-5AD7-4399-97FC-53D06D58A34F}" type="presParOf" srcId="{F8871C29-0607-462F-AE82-5074891A3E49}" destId="{B84ADA9C-325E-403A-B0ED-67FB69743612}" srcOrd="7" destOrd="0" presId="urn:microsoft.com/office/officeart/2005/8/layout/hierarchy3"/>
    <dgm:cxn modelId="{E43C02F5-BD94-4F4D-AB01-81CDEF7EB9C7}" type="presParOf" srcId="{1DDD6F73-8DA2-480F-B25C-47BCC457C5C8}" destId="{1A9EFB0A-BAA6-452F-B376-25F9FBA8C64E}" srcOrd="1" destOrd="0" presId="urn:microsoft.com/office/officeart/2005/8/layout/hierarchy3"/>
    <dgm:cxn modelId="{CD390E0C-C50F-4868-929B-3CA2ECDB0D7C}" type="presParOf" srcId="{1A9EFB0A-BAA6-452F-B376-25F9FBA8C64E}" destId="{FC21CB1E-3957-4B90-8F6B-0BCAB48CF995}" srcOrd="0" destOrd="0" presId="urn:microsoft.com/office/officeart/2005/8/layout/hierarchy3"/>
    <dgm:cxn modelId="{0A9A8BC7-9B80-4E1A-A279-7B48424B23FF}" type="presParOf" srcId="{FC21CB1E-3957-4B90-8F6B-0BCAB48CF995}" destId="{582769F5-03B9-42A4-8B57-42E3577EE2CF}" srcOrd="0" destOrd="0" presId="urn:microsoft.com/office/officeart/2005/8/layout/hierarchy3"/>
    <dgm:cxn modelId="{2912067D-F8EC-4904-A403-2B09B9638409}" type="presParOf" srcId="{FC21CB1E-3957-4B90-8F6B-0BCAB48CF995}" destId="{96CEF42B-DD40-4868-AE6D-544B1BD2F92C}" srcOrd="1" destOrd="0" presId="urn:microsoft.com/office/officeart/2005/8/layout/hierarchy3"/>
    <dgm:cxn modelId="{7B40CB9B-A4D6-4289-BA6F-A508016F50CB}" type="presParOf" srcId="{1A9EFB0A-BAA6-452F-B376-25F9FBA8C64E}" destId="{E02A0EC1-EDF1-4CC2-A5FE-0A6D50766597}" srcOrd="1" destOrd="0" presId="urn:microsoft.com/office/officeart/2005/8/layout/hierarchy3"/>
    <dgm:cxn modelId="{86C77857-AAE3-4E32-8550-6F8DEEEB3116}" type="presParOf" srcId="{E02A0EC1-EDF1-4CC2-A5FE-0A6D50766597}" destId="{6668376F-7699-42FF-9A83-C3430403B813}" srcOrd="0" destOrd="0" presId="urn:microsoft.com/office/officeart/2005/8/layout/hierarchy3"/>
    <dgm:cxn modelId="{EA319B94-1F80-4536-A1C8-9E615DD8854C}" type="presParOf" srcId="{E02A0EC1-EDF1-4CC2-A5FE-0A6D50766597}" destId="{13C691A8-0ED6-4707-84AC-D1DB17A2D55B}" srcOrd="1" destOrd="0" presId="urn:microsoft.com/office/officeart/2005/8/layout/hierarchy3"/>
    <dgm:cxn modelId="{DD46C357-EE1A-4C48-AF99-2658C3779124}" type="presParOf" srcId="{E02A0EC1-EDF1-4CC2-A5FE-0A6D50766597}" destId="{8647B7D7-60FC-4189-A64E-82F48A7B0F5B}" srcOrd="2" destOrd="0" presId="urn:microsoft.com/office/officeart/2005/8/layout/hierarchy3"/>
    <dgm:cxn modelId="{5CED3C90-16F3-428C-B4B8-D181250C135A}" type="presParOf" srcId="{E02A0EC1-EDF1-4CC2-A5FE-0A6D50766597}" destId="{480FD8A9-786D-494D-B236-33FF1BDD251F}" srcOrd="3" destOrd="0" presId="urn:microsoft.com/office/officeart/2005/8/layout/hierarchy3"/>
    <dgm:cxn modelId="{B650EDB4-A63F-4FB9-A194-A4F674A7DC0D}" type="presParOf" srcId="{E02A0EC1-EDF1-4CC2-A5FE-0A6D50766597}" destId="{1DBBBF2A-F5A0-4C76-9F2A-6B99AFB398E3}" srcOrd="4" destOrd="0" presId="urn:microsoft.com/office/officeart/2005/8/layout/hierarchy3"/>
    <dgm:cxn modelId="{85C648A4-4932-46E6-B263-68A5E9810C6B}" type="presParOf" srcId="{E02A0EC1-EDF1-4CC2-A5FE-0A6D50766597}" destId="{D5DB4D5A-F5AB-4565-BE54-ABB9853BEB14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7478B7-F1AB-4F7C-A58A-1FAD90E91784}" type="doc">
      <dgm:prSet loTypeId="urn:microsoft.com/office/officeart/2005/8/layout/hierarchy1" loCatId="hierarchy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092A33D-99FA-4FAE-930A-C62C17DD939D}">
      <dgm:prSet phldrT="[Текст]"/>
      <dgm:spPr/>
      <dgm:t>
        <a:bodyPr/>
        <a:lstStyle/>
        <a:p>
          <a:r>
            <a:rPr lang="ru-RU" b="1" dirty="0"/>
            <a:t>Расходы семьи</a:t>
          </a:r>
          <a:endParaRPr lang="ru-RU" dirty="0"/>
        </a:p>
      </dgm:t>
    </dgm:pt>
    <dgm:pt modelId="{F99E7904-E2CF-46D6-BD61-43EDB8E5F9B9}" type="parTrans" cxnId="{587967C6-F64A-4235-95C1-600DF9006475}">
      <dgm:prSet/>
      <dgm:spPr/>
      <dgm:t>
        <a:bodyPr/>
        <a:lstStyle/>
        <a:p>
          <a:endParaRPr lang="ru-RU"/>
        </a:p>
      </dgm:t>
    </dgm:pt>
    <dgm:pt modelId="{0FD38C9E-AA2D-4FC3-B365-DD14A3F9F598}" type="sibTrans" cxnId="{587967C6-F64A-4235-95C1-600DF9006475}">
      <dgm:prSet/>
      <dgm:spPr/>
      <dgm:t>
        <a:bodyPr/>
        <a:lstStyle/>
        <a:p>
          <a:endParaRPr lang="ru-RU"/>
        </a:p>
      </dgm:t>
    </dgm:pt>
    <dgm:pt modelId="{5C222607-B676-437B-AD2F-04B337DD9DA7}">
      <dgm:prSet phldrT="[Текст]"/>
      <dgm:spPr/>
      <dgm:t>
        <a:bodyPr/>
        <a:lstStyle/>
        <a:p>
          <a:r>
            <a:rPr lang="ru-RU" dirty="0"/>
            <a:t>Переменные </a:t>
          </a:r>
        </a:p>
      </dgm:t>
    </dgm:pt>
    <dgm:pt modelId="{7B4FE75A-3868-4064-8883-708549EFE7D8}" type="parTrans" cxnId="{0E9318DE-91DE-4F21-87C1-6272A730D1CD}">
      <dgm:prSet/>
      <dgm:spPr/>
      <dgm:t>
        <a:bodyPr/>
        <a:lstStyle/>
        <a:p>
          <a:endParaRPr lang="ru-RU"/>
        </a:p>
      </dgm:t>
    </dgm:pt>
    <dgm:pt modelId="{2E7DCAA6-2386-4EDE-BC6C-8652528EFCAF}" type="sibTrans" cxnId="{0E9318DE-91DE-4F21-87C1-6272A730D1CD}">
      <dgm:prSet/>
      <dgm:spPr/>
      <dgm:t>
        <a:bodyPr/>
        <a:lstStyle/>
        <a:p>
          <a:endParaRPr lang="ru-RU"/>
        </a:p>
      </dgm:t>
    </dgm:pt>
    <dgm:pt modelId="{7CE98EA7-AB73-4240-A402-F287EFDB52B6}">
      <dgm:prSet phldrT="[Текст]"/>
      <dgm:spPr/>
      <dgm:t>
        <a:bodyPr/>
        <a:lstStyle/>
        <a:p>
          <a:r>
            <a:rPr lang="ru-RU" dirty="0"/>
            <a:t>Периодические </a:t>
          </a:r>
        </a:p>
      </dgm:t>
    </dgm:pt>
    <dgm:pt modelId="{D66EEFD0-5DB3-458B-A31B-824445CFA3A5}" type="parTrans" cxnId="{03BC5506-4CED-4ECB-B967-9B51698FF0FC}">
      <dgm:prSet/>
      <dgm:spPr/>
      <dgm:t>
        <a:bodyPr/>
        <a:lstStyle/>
        <a:p>
          <a:endParaRPr lang="ru-RU"/>
        </a:p>
      </dgm:t>
    </dgm:pt>
    <dgm:pt modelId="{BDE573E3-AEA5-47B9-958D-C50ED5EEBF7B}" type="sibTrans" cxnId="{03BC5506-4CED-4ECB-B967-9B51698FF0FC}">
      <dgm:prSet/>
      <dgm:spPr/>
      <dgm:t>
        <a:bodyPr/>
        <a:lstStyle/>
        <a:p>
          <a:endParaRPr lang="ru-RU"/>
        </a:p>
      </dgm:t>
    </dgm:pt>
    <dgm:pt modelId="{7D3088C9-F336-44CA-81BA-A0B9682F3E88}">
      <dgm:prSet phldrT="[Текст]"/>
      <dgm:spPr/>
      <dgm:t>
        <a:bodyPr/>
        <a:lstStyle/>
        <a:p>
          <a:r>
            <a:rPr lang="ru-RU" dirty="0"/>
            <a:t>Единовременные </a:t>
          </a:r>
        </a:p>
      </dgm:t>
    </dgm:pt>
    <dgm:pt modelId="{6CD57B29-BD8B-4604-9460-1E2D08AF3702}" type="parTrans" cxnId="{5EC079E2-852F-4325-B406-9CCEFBE35D9C}">
      <dgm:prSet/>
      <dgm:spPr/>
      <dgm:t>
        <a:bodyPr/>
        <a:lstStyle/>
        <a:p>
          <a:endParaRPr lang="ru-RU"/>
        </a:p>
      </dgm:t>
    </dgm:pt>
    <dgm:pt modelId="{4C55CFAC-D1EF-4156-9C83-D68924506ACB}" type="sibTrans" cxnId="{5EC079E2-852F-4325-B406-9CCEFBE35D9C}">
      <dgm:prSet/>
      <dgm:spPr/>
      <dgm:t>
        <a:bodyPr/>
        <a:lstStyle/>
        <a:p>
          <a:endParaRPr lang="ru-RU"/>
        </a:p>
      </dgm:t>
    </dgm:pt>
    <dgm:pt modelId="{B897717E-6A0A-4C3A-90E8-5ABD59994F27}">
      <dgm:prSet phldrT="[Текст]"/>
      <dgm:spPr/>
      <dgm:t>
        <a:bodyPr/>
        <a:lstStyle/>
        <a:p>
          <a:r>
            <a:rPr lang="ru-RU" dirty="0"/>
            <a:t>Постоянные </a:t>
          </a:r>
        </a:p>
      </dgm:t>
    </dgm:pt>
    <dgm:pt modelId="{E0BCA59C-E4B9-44D3-BE4E-C04BFD9EDEA6}" type="parTrans" cxnId="{6D0D97DB-6BA2-4C77-886A-3D7061EC3D82}">
      <dgm:prSet/>
      <dgm:spPr/>
      <dgm:t>
        <a:bodyPr/>
        <a:lstStyle/>
        <a:p>
          <a:endParaRPr lang="ru-RU"/>
        </a:p>
      </dgm:t>
    </dgm:pt>
    <dgm:pt modelId="{58F95154-BE46-41CC-865F-3E622375530E}" type="sibTrans" cxnId="{6D0D97DB-6BA2-4C77-886A-3D7061EC3D82}">
      <dgm:prSet/>
      <dgm:spPr/>
      <dgm:t>
        <a:bodyPr/>
        <a:lstStyle/>
        <a:p>
          <a:endParaRPr lang="ru-RU"/>
        </a:p>
      </dgm:t>
    </dgm:pt>
    <dgm:pt modelId="{516A3FC5-4EAA-46A6-BFA8-F65599E6D195}" type="pres">
      <dgm:prSet presAssocID="{097478B7-F1AB-4F7C-A58A-1FAD90E9178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5117D0A-0E7A-4E6F-B3C5-E8EFB4A1B8A8}" type="pres">
      <dgm:prSet presAssocID="{9092A33D-99FA-4FAE-930A-C62C17DD939D}" presName="hierRoot1" presStyleCnt="0"/>
      <dgm:spPr/>
    </dgm:pt>
    <dgm:pt modelId="{BD1569BE-6782-4FB5-B5AE-A9797E47AB77}" type="pres">
      <dgm:prSet presAssocID="{9092A33D-99FA-4FAE-930A-C62C17DD939D}" presName="composite" presStyleCnt="0"/>
      <dgm:spPr/>
    </dgm:pt>
    <dgm:pt modelId="{DA5B3018-140C-4328-A1F7-A3325A21287D}" type="pres">
      <dgm:prSet presAssocID="{9092A33D-99FA-4FAE-930A-C62C17DD939D}" presName="background" presStyleLbl="node0" presStyleIdx="0" presStyleCnt="1"/>
      <dgm:spPr/>
    </dgm:pt>
    <dgm:pt modelId="{C1F9B2F3-6547-4D7D-9730-BCBF22F2353A}" type="pres">
      <dgm:prSet presAssocID="{9092A33D-99FA-4FAE-930A-C62C17DD939D}" presName="text" presStyleLbl="fgAcc0" presStyleIdx="0" presStyleCnt="1" custScaleX="278449" custScaleY="176666" custLinFactNeighborX="-21147" custLinFactNeighborY="-47512">
        <dgm:presLayoutVars>
          <dgm:chPref val="3"/>
        </dgm:presLayoutVars>
      </dgm:prSet>
      <dgm:spPr/>
    </dgm:pt>
    <dgm:pt modelId="{9A7F86C5-798A-4310-A66A-64FBE6A736C4}" type="pres">
      <dgm:prSet presAssocID="{9092A33D-99FA-4FAE-930A-C62C17DD939D}" presName="hierChild2" presStyleCnt="0"/>
      <dgm:spPr/>
    </dgm:pt>
    <dgm:pt modelId="{C6E6D699-92A6-4B2F-AC79-7879FF19F714}" type="pres">
      <dgm:prSet presAssocID="{7B4FE75A-3868-4064-8883-708549EFE7D8}" presName="Name10" presStyleLbl="parChTrans1D2" presStyleIdx="0" presStyleCnt="2" custSzX="3083799" custSzY="1124989"/>
      <dgm:spPr/>
    </dgm:pt>
    <dgm:pt modelId="{C3F6D647-C41F-4D6A-952D-43F4CB181FA9}" type="pres">
      <dgm:prSet presAssocID="{5C222607-B676-437B-AD2F-04B337DD9DA7}" presName="hierRoot2" presStyleCnt="0"/>
      <dgm:spPr/>
    </dgm:pt>
    <dgm:pt modelId="{165C3BF9-751D-48BD-8878-FC595D9CDC20}" type="pres">
      <dgm:prSet presAssocID="{5C222607-B676-437B-AD2F-04B337DD9DA7}" presName="composite2" presStyleCnt="0"/>
      <dgm:spPr/>
    </dgm:pt>
    <dgm:pt modelId="{40C96DCE-9C90-4899-A2A6-00D08302E030}" type="pres">
      <dgm:prSet presAssocID="{5C222607-B676-437B-AD2F-04B337DD9DA7}" presName="background2" presStyleLbl="node2" presStyleIdx="0" presStyleCnt="2"/>
      <dgm:spPr/>
    </dgm:pt>
    <dgm:pt modelId="{E25E1A2B-F590-4830-A7F2-D45CD8F0EAD9}" type="pres">
      <dgm:prSet presAssocID="{5C222607-B676-437B-AD2F-04B337DD9DA7}" presName="text2" presStyleLbl="fgAcc2" presStyleIdx="0" presStyleCnt="2" custScaleX="295911" custScaleY="114341" custLinFactNeighborX="-66218" custLinFactNeighborY="-315">
        <dgm:presLayoutVars>
          <dgm:chPref val="3"/>
        </dgm:presLayoutVars>
      </dgm:prSet>
      <dgm:spPr/>
    </dgm:pt>
    <dgm:pt modelId="{CC5E0853-A8C4-49F2-BD92-4DF9EE214F29}" type="pres">
      <dgm:prSet presAssocID="{5C222607-B676-437B-AD2F-04B337DD9DA7}" presName="hierChild3" presStyleCnt="0"/>
      <dgm:spPr/>
    </dgm:pt>
    <dgm:pt modelId="{BC531023-BE49-4797-8004-6A6E939ED2C6}" type="pres">
      <dgm:prSet presAssocID="{D66EEFD0-5DB3-458B-A31B-824445CFA3A5}" presName="Name17" presStyleLbl="parChTrans1D3" presStyleIdx="0" presStyleCnt="2" custSzX="3083799" custSzY="1124989"/>
      <dgm:spPr/>
    </dgm:pt>
    <dgm:pt modelId="{837195EB-BDBE-466E-B846-88D41E947EBA}" type="pres">
      <dgm:prSet presAssocID="{7CE98EA7-AB73-4240-A402-F287EFDB52B6}" presName="hierRoot3" presStyleCnt="0"/>
      <dgm:spPr/>
    </dgm:pt>
    <dgm:pt modelId="{18D7E696-B9D0-4EFE-88BE-1312FF37DD43}" type="pres">
      <dgm:prSet presAssocID="{7CE98EA7-AB73-4240-A402-F287EFDB52B6}" presName="composite3" presStyleCnt="0"/>
      <dgm:spPr/>
    </dgm:pt>
    <dgm:pt modelId="{308A3E9F-6B61-4C07-A570-2ED39F366024}" type="pres">
      <dgm:prSet presAssocID="{7CE98EA7-AB73-4240-A402-F287EFDB52B6}" presName="background3" presStyleLbl="node3" presStyleIdx="0" presStyleCnt="2"/>
      <dgm:spPr/>
    </dgm:pt>
    <dgm:pt modelId="{CAD7231E-0CA6-4C46-B2CC-F39EE6D931C6}" type="pres">
      <dgm:prSet presAssocID="{7CE98EA7-AB73-4240-A402-F287EFDB52B6}" presName="text3" presStyleLbl="fgAcc3" presStyleIdx="0" presStyleCnt="2" custScaleX="246843" custScaleY="161350" custLinFactNeighborX="-9779" custLinFactNeighborY="38909">
        <dgm:presLayoutVars>
          <dgm:chPref val="3"/>
        </dgm:presLayoutVars>
      </dgm:prSet>
      <dgm:spPr/>
    </dgm:pt>
    <dgm:pt modelId="{6275D35F-FBB9-4B47-A0DB-75734C8468A5}" type="pres">
      <dgm:prSet presAssocID="{7CE98EA7-AB73-4240-A402-F287EFDB52B6}" presName="hierChild4" presStyleCnt="0"/>
      <dgm:spPr/>
    </dgm:pt>
    <dgm:pt modelId="{5677B433-10C5-454C-8140-A89BB4FD9345}" type="pres">
      <dgm:prSet presAssocID="{6CD57B29-BD8B-4604-9460-1E2D08AF3702}" presName="Name17" presStyleLbl="parChTrans1D3" presStyleIdx="1" presStyleCnt="2" custSzX="3083799" custSzY="1124989"/>
      <dgm:spPr/>
    </dgm:pt>
    <dgm:pt modelId="{1E687284-660B-4996-8B9F-5D39DE8607F9}" type="pres">
      <dgm:prSet presAssocID="{7D3088C9-F336-44CA-81BA-A0B9682F3E88}" presName="hierRoot3" presStyleCnt="0"/>
      <dgm:spPr/>
    </dgm:pt>
    <dgm:pt modelId="{AF780E13-24BB-4856-8BF5-F5ABE8C873C3}" type="pres">
      <dgm:prSet presAssocID="{7D3088C9-F336-44CA-81BA-A0B9682F3E88}" presName="composite3" presStyleCnt="0"/>
      <dgm:spPr/>
    </dgm:pt>
    <dgm:pt modelId="{44859E40-A29E-4CDF-807E-B98E6011D966}" type="pres">
      <dgm:prSet presAssocID="{7D3088C9-F336-44CA-81BA-A0B9682F3E88}" presName="background3" presStyleLbl="node3" presStyleIdx="1" presStyleCnt="2"/>
      <dgm:spPr/>
    </dgm:pt>
    <dgm:pt modelId="{F5AE7EF6-86D1-4130-AFCE-896F3508316A}" type="pres">
      <dgm:prSet presAssocID="{7D3088C9-F336-44CA-81BA-A0B9682F3E88}" presName="text3" presStyleLbl="fgAcc3" presStyleIdx="1" presStyleCnt="2" custScaleX="246843" custScaleY="161350" custLinFactNeighborX="50882" custLinFactNeighborY="37621">
        <dgm:presLayoutVars>
          <dgm:chPref val="3"/>
        </dgm:presLayoutVars>
      </dgm:prSet>
      <dgm:spPr/>
    </dgm:pt>
    <dgm:pt modelId="{861F4860-C35E-4683-AA84-0EDD53BAF2C3}" type="pres">
      <dgm:prSet presAssocID="{7D3088C9-F336-44CA-81BA-A0B9682F3E88}" presName="hierChild4" presStyleCnt="0"/>
      <dgm:spPr/>
    </dgm:pt>
    <dgm:pt modelId="{FFAC8960-1704-45A1-92CE-228EB9F5A522}" type="pres">
      <dgm:prSet presAssocID="{E0BCA59C-E4B9-44D3-BE4E-C04BFD9EDEA6}" presName="Name10" presStyleLbl="parChTrans1D2" presStyleIdx="1" presStyleCnt="2" custSzX="3083799" custSzY="1124989"/>
      <dgm:spPr/>
    </dgm:pt>
    <dgm:pt modelId="{EB9DB0A6-6AD8-4D98-B5EA-08D6F351BD74}" type="pres">
      <dgm:prSet presAssocID="{B897717E-6A0A-4C3A-90E8-5ABD59994F27}" presName="hierRoot2" presStyleCnt="0"/>
      <dgm:spPr/>
    </dgm:pt>
    <dgm:pt modelId="{D6F72196-58F7-49F9-ABC3-25DEFBFF040F}" type="pres">
      <dgm:prSet presAssocID="{B897717E-6A0A-4C3A-90E8-5ABD59994F27}" presName="composite2" presStyleCnt="0"/>
      <dgm:spPr/>
    </dgm:pt>
    <dgm:pt modelId="{36AEB712-F05B-4365-946A-58C0FB6F84CD}" type="pres">
      <dgm:prSet presAssocID="{B897717E-6A0A-4C3A-90E8-5ABD59994F27}" presName="background2" presStyleLbl="node2" presStyleIdx="1" presStyleCnt="2"/>
      <dgm:spPr/>
    </dgm:pt>
    <dgm:pt modelId="{7B78035B-EA4F-4B91-91DA-E25FC3399461}" type="pres">
      <dgm:prSet presAssocID="{B897717E-6A0A-4C3A-90E8-5ABD59994F27}" presName="text2" presStyleLbl="fgAcc2" presStyleIdx="1" presStyleCnt="2" custScaleX="295911" custScaleY="114341">
        <dgm:presLayoutVars>
          <dgm:chPref val="3"/>
        </dgm:presLayoutVars>
      </dgm:prSet>
      <dgm:spPr/>
    </dgm:pt>
    <dgm:pt modelId="{1A5C9A26-9EC0-43AF-848C-FEA6D719481D}" type="pres">
      <dgm:prSet presAssocID="{B897717E-6A0A-4C3A-90E8-5ABD59994F27}" presName="hierChild3" presStyleCnt="0"/>
      <dgm:spPr/>
    </dgm:pt>
  </dgm:ptLst>
  <dgm:cxnLst>
    <dgm:cxn modelId="{F36F6EEA-8790-4073-93A7-5D4A78FD3494}" type="presOf" srcId="{D66EEFD0-5DB3-458B-A31B-824445CFA3A5}" destId="{BC531023-BE49-4797-8004-6A6E939ED2C6}" srcOrd="0" destOrd="0" presId="urn:microsoft.com/office/officeart/2005/8/layout/hierarchy1"/>
    <dgm:cxn modelId="{6D0D97DB-6BA2-4C77-886A-3D7061EC3D82}" srcId="{9092A33D-99FA-4FAE-930A-C62C17DD939D}" destId="{B897717E-6A0A-4C3A-90E8-5ABD59994F27}" srcOrd="1" destOrd="0" parTransId="{E0BCA59C-E4B9-44D3-BE4E-C04BFD9EDEA6}" sibTransId="{58F95154-BE46-41CC-865F-3E622375530E}"/>
    <dgm:cxn modelId="{587967C6-F64A-4235-95C1-600DF9006475}" srcId="{097478B7-F1AB-4F7C-A58A-1FAD90E91784}" destId="{9092A33D-99FA-4FAE-930A-C62C17DD939D}" srcOrd="0" destOrd="0" parTransId="{F99E7904-E2CF-46D6-BD61-43EDB8E5F9B9}" sibTransId="{0FD38C9E-AA2D-4FC3-B365-DD14A3F9F598}"/>
    <dgm:cxn modelId="{AFA39D5B-629C-497F-B236-A8017ECE94BA}" type="presOf" srcId="{B897717E-6A0A-4C3A-90E8-5ABD59994F27}" destId="{7B78035B-EA4F-4B91-91DA-E25FC3399461}" srcOrd="0" destOrd="0" presId="urn:microsoft.com/office/officeart/2005/8/layout/hierarchy1"/>
    <dgm:cxn modelId="{2994CDEE-BA00-4C78-B81B-1C5AED6EB726}" type="presOf" srcId="{5C222607-B676-437B-AD2F-04B337DD9DA7}" destId="{E25E1A2B-F590-4830-A7F2-D45CD8F0EAD9}" srcOrd="0" destOrd="0" presId="urn:microsoft.com/office/officeart/2005/8/layout/hierarchy1"/>
    <dgm:cxn modelId="{0E9318DE-91DE-4F21-87C1-6272A730D1CD}" srcId="{9092A33D-99FA-4FAE-930A-C62C17DD939D}" destId="{5C222607-B676-437B-AD2F-04B337DD9DA7}" srcOrd="0" destOrd="0" parTransId="{7B4FE75A-3868-4064-8883-708549EFE7D8}" sibTransId="{2E7DCAA6-2386-4EDE-BC6C-8652528EFCAF}"/>
    <dgm:cxn modelId="{DC5AA8D8-E059-4262-8BEF-27BA4CD5C57E}" type="presOf" srcId="{097478B7-F1AB-4F7C-A58A-1FAD90E91784}" destId="{516A3FC5-4EAA-46A6-BFA8-F65599E6D195}" srcOrd="0" destOrd="0" presId="urn:microsoft.com/office/officeart/2005/8/layout/hierarchy1"/>
    <dgm:cxn modelId="{FDDAE154-AC9A-4AE9-8997-06D3C24B8564}" type="presOf" srcId="{E0BCA59C-E4B9-44D3-BE4E-C04BFD9EDEA6}" destId="{FFAC8960-1704-45A1-92CE-228EB9F5A522}" srcOrd="0" destOrd="0" presId="urn:microsoft.com/office/officeart/2005/8/layout/hierarchy1"/>
    <dgm:cxn modelId="{5EC079E2-852F-4325-B406-9CCEFBE35D9C}" srcId="{5C222607-B676-437B-AD2F-04B337DD9DA7}" destId="{7D3088C9-F336-44CA-81BA-A0B9682F3E88}" srcOrd="1" destOrd="0" parTransId="{6CD57B29-BD8B-4604-9460-1E2D08AF3702}" sibTransId="{4C55CFAC-D1EF-4156-9C83-D68924506ACB}"/>
    <dgm:cxn modelId="{F19BA972-C95E-4BBB-A8C2-0181FE6FBEBC}" type="presOf" srcId="{7D3088C9-F336-44CA-81BA-A0B9682F3E88}" destId="{F5AE7EF6-86D1-4130-AFCE-896F3508316A}" srcOrd="0" destOrd="0" presId="urn:microsoft.com/office/officeart/2005/8/layout/hierarchy1"/>
    <dgm:cxn modelId="{912F86C9-2337-43F6-B1D8-711BD28F53B7}" type="presOf" srcId="{7CE98EA7-AB73-4240-A402-F287EFDB52B6}" destId="{CAD7231E-0CA6-4C46-B2CC-F39EE6D931C6}" srcOrd="0" destOrd="0" presId="urn:microsoft.com/office/officeart/2005/8/layout/hierarchy1"/>
    <dgm:cxn modelId="{C68BC153-95EC-468F-A6A0-D68D972CFE14}" type="presOf" srcId="{7B4FE75A-3868-4064-8883-708549EFE7D8}" destId="{C6E6D699-92A6-4B2F-AC79-7879FF19F714}" srcOrd="0" destOrd="0" presId="urn:microsoft.com/office/officeart/2005/8/layout/hierarchy1"/>
    <dgm:cxn modelId="{341EDB16-99A7-4938-9908-353312F9E830}" type="presOf" srcId="{9092A33D-99FA-4FAE-930A-C62C17DD939D}" destId="{C1F9B2F3-6547-4D7D-9730-BCBF22F2353A}" srcOrd="0" destOrd="0" presId="urn:microsoft.com/office/officeart/2005/8/layout/hierarchy1"/>
    <dgm:cxn modelId="{A73C237B-472A-426A-9CA2-87F80BAD0C19}" type="presOf" srcId="{6CD57B29-BD8B-4604-9460-1E2D08AF3702}" destId="{5677B433-10C5-454C-8140-A89BB4FD9345}" srcOrd="0" destOrd="0" presId="urn:microsoft.com/office/officeart/2005/8/layout/hierarchy1"/>
    <dgm:cxn modelId="{03BC5506-4CED-4ECB-B967-9B51698FF0FC}" srcId="{5C222607-B676-437B-AD2F-04B337DD9DA7}" destId="{7CE98EA7-AB73-4240-A402-F287EFDB52B6}" srcOrd="0" destOrd="0" parTransId="{D66EEFD0-5DB3-458B-A31B-824445CFA3A5}" sibTransId="{BDE573E3-AEA5-47B9-958D-C50ED5EEBF7B}"/>
    <dgm:cxn modelId="{567BCD75-2075-4B8C-BC6F-4A5232ADD8EB}" type="presParOf" srcId="{516A3FC5-4EAA-46A6-BFA8-F65599E6D195}" destId="{A5117D0A-0E7A-4E6F-B3C5-E8EFB4A1B8A8}" srcOrd="0" destOrd="0" presId="urn:microsoft.com/office/officeart/2005/8/layout/hierarchy1"/>
    <dgm:cxn modelId="{8E4F324C-9A80-4EC5-B5DC-E3DF4FC4F8A6}" type="presParOf" srcId="{A5117D0A-0E7A-4E6F-B3C5-E8EFB4A1B8A8}" destId="{BD1569BE-6782-4FB5-B5AE-A9797E47AB77}" srcOrd="0" destOrd="0" presId="urn:microsoft.com/office/officeart/2005/8/layout/hierarchy1"/>
    <dgm:cxn modelId="{B0739F17-7817-41E0-9C45-78CA15E71084}" type="presParOf" srcId="{BD1569BE-6782-4FB5-B5AE-A9797E47AB77}" destId="{DA5B3018-140C-4328-A1F7-A3325A21287D}" srcOrd="0" destOrd="0" presId="urn:microsoft.com/office/officeart/2005/8/layout/hierarchy1"/>
    <dgm:cxn modelId="{BD0DA232-27F1-43F5-895F-1E2B23801669}" type="presParOf" srcId="{BD1569BE-6782-4FB5-B5AE-A9797E47AB77}" destId="{C1F9B2F3-6547-4D7D-9730-BCBF22F2353A}" srcOrd="1" destOrd="0" presId="urn:microsoft.com/office/officeart/2005/8/layout/hierarchy1"/>
    <dgm:cxn modelId="{2249344D-E1A7-4C8C-B47A-DC5A3025F7C6}" type="presParOf" srcId="{A5117D0A-0E7A-4E6F-B3C5-E8EFB4A1B8A8}" destId="{9A7F86C5-798A-4310-A66A-64FBE6A736C4}" srcOrd="1" destOrd="0" presId="urn:microsoft.com/office/officeart/2005/8/layout/hierarchy1"/>
    <dgm:cxn modelId="{0FF1A740-CD62-48A7-A90C-28E7B061FB55}" type="presParOf" srcId="{9A7F86C5-798A-4310-A66A-64FBE6A736C4}" destId="{C6E6D699-92A6-4B2F-AC79-7879FF19F714}" srcOrd="0" destOrd="0" presId="urn:microsoft.com/office/officeart/2005/8/layout/hierarchy1"/>
    <dgm:cxn modelId="{10D79E61-0AEC-49FF-949C-BF7DC5C369B6}" type="presParOf" srcId="{9A7F86C5-798A-4310-A66A-64FBE6A736C4}" destId="{C3F6D647-C41F-4D6A-952D-43F4CB181FA9}" srcOrd="1" destOrd="0" presId="urn:microsoft.com/office/officeart/2005/8/layout/hierarchy1"/>
    <dgm:cxn modelId="{145FC0FF-BF37-438D-BC38-847EA5F8F7B8}" type="presParOf" srcId="{C3F6D647-C41F-4D6A-952D-43F4CB181FA9}" destId="{165C3BF9-751D-48BD-8878-FC595D9CDC20}" srcOrd="0" destOrd="0" presId="urn:microsoft.com/office/officeart/2005/8/layout/hierarchy1"/>
    <dgm:cxn modelId="{864537DF-B62B-4CB0-80E7-FE1B9F9F3B73}" type="presParOf" srcId="{165C3BF9-751D-48BD-8878-FC595D9CDC20}" destId="{40C96DCE-9C90-4899-A2A6-00D08302E030}" srcOrd="0" destOrd="0" presId="urn:microsoft.com/office/officeart/2005/8/layout/hierarchy1"/>
    <dgm:cxn modelId="{AA9EF3F5-C910-4EC8-A1FB-95DC4A7CE43F}" type="presParOf" srcId="{165C3BF9-751D-48BD-8878-FC595D9CDC20}" destId="{E25E1A2B-F590-4830-A7F2-D45CD8F0EAD9}" srcOrd="1" destOrd="0" presId="urn:microsoft.com/office/officeart/2005/8/layout/hierarchy1"/>
    <dgm:cxn modelId="{813DE3FB-68E8-4940-9E0B-0FD56CECABA9}" type="presParOf" srcId="{C3F6D647-C41F-4D6A-952D-43F4CB181FA9}" destId="{CC5E0853-A8C4-49F2-BD92-4DF9EE214F29}" srcOrd="1" destOrd="0" presId="urn:microsoft.com/office/officeart/2005/8/layout/hierarchy1"/>
    <dgm:cxn modelId="{5D5825D4-ED22-49B6-8205-4F702AA66C74}" type="presParOf" srcId="{CC5E0853-A8C4-49F2-BD92-4DF9EE214F29}" destId="{BC531023-BE49-4797-8004-6A6E939ED2C6}" srcOrd="0" destOrd="0" presId="urn:microsoft.com/office/officeart/2005/8/layout/hierarchy1"/>
    <dgm:cxn modelId="{32F3A10A-6872-40AC-9AD6-F415A649DDF3}" type="presParOf" srcId="{CC5E0853-A8C4-49F2-BD92-4DF9EE214F29}" destId="{837195EB-BDBE-466E-B846-88D41E947EBA}" srcOrd="1" destOrd="0" presId="urn:microsoft.com/office/officeart/2005/8/layout/hierarchy1"/>
    <dgm:cxn modelId="{6D1CCA47-0240-4DEF-B482-E26C64CA587E}" type="presParOf" srcId="{837195EB-BDBE-466E-B846-88D41E947EBA}" destId="{18D7E696-B9D0-4EFE-88BE-1312FF37DD43}" srcOrd="0" destOrd="0" presId="urn:microsoft.com/office/officeart/2005/8/layout/hierarchy1"/>
    <dgm:cxn modelId="{FE888BCE-3F6A-4414-A35D-A5180D30C663}" type="presParOf" srcId="{18D7E696-B9D0-4EFE-88BE-1312FF37DD43}" destId="{308A3E9F-6B61-4C07-A570-2ED39F366024}" srcOrd="0" destOrd="0" presId="urn:microsoft.com/office/officeart/2005/8/layout/hierarchy1"/>
    <dgm:cxn modelId="{DD2623BF-9F56-46F4-9356-B51430C362A3}" type="presParOf" srcId="{18D7E696-B9D0-4EFE-88BE-1312FF37DD43}" destId="{CAD7231E-0CA6-4C46-B2CC-F39EE6D931C6}" srcOrd="1" destOrd="0" presId="urn:microsoft.com/office/officeart/2005/8/layout/hierarchy1"/>
    <dgm:cxn modelId="{8C73274C-6E9C-4619-AF21-5FD289D2F6F2}" type="presParOf" srcId="{837195EB-BDBE-466E-B846-88D41E947EBA}" destId="{6275D35F-FBB9-4B47-A0DB-75734C8468A5}" srcOrd="1" destOrd="0" presId="urn:microsoft.com/office/officeart/2005/8/layout/hierarchy1"/>
    <dgm:cxn modelId="{5153B91E-7D4A-4095-BD16-6D2E36CA9259}" type="presParOf" srcId="{CC5E0853-A8C4-49F2-BD92-4DF9EE214F29}" destId="{5677B433-10C5-454C-8140-A89BB4FD9345}" srcOrd="2" destOrd="0" presId="urn:microsoft.com/office/officeart/2005/8/layout/hierarchy1"/>
    <dgm:cxn modelId="{FA6C886B-2D28-4043-9C8D-D39AC88EAF7D}" type="presParOf" srcId="{CC5E0853-A8C4-49F2-BD92-4DF9EE214F29}" destId="{1E687284-660B-4996-8B9F-5D39DE8607F9}" srcOrd="3" destOrd="0" presId="urn:microsoft.com/office/officeart/2005/8/layout/hierarchy1"/>
    <dgm:cxn modelId="{03C4F79D-4FF2-4991-A683-0833AF6D888B}" type="presParOf" srcId="{1E687284-660B-4996-8B9F-5D39DE8607F9}" destId="{AF780E13-24BB-4856-8BF5-F5ABE8C873C3}" srcOrd="0" destOrd="0" presId="urn:microsoft.com/office/officeart/2005/8/layout/hierarchy1"/>
    <dgm:cxn modelId="{30CEA748-3231-474A-AA74-3929BF7358E5}" type="presParOf" srcId="{AF780E13-24BB-4856-8BF5-F5ABE8C873C3}" destId="{44859E40-A29E-4CDF-807E-B98E6011D966}" srcOrd="0" destOrd="0" presId="urn:microsoft.com/office/officeart/2005/8/layout/hierarchy1"/>
    <dgm:cxn modelId="{6012898E-16B3-4041-9D8D-C5FDAF78E8E0}" type="presParOf" srcId="{AF780E13-24BB-4856-8BF5-F5ABE8C873C3}" destId="{F5AE7EF6-86D1-4130-AFCE-896F3508316A}" srcOrd="1" destOrd="0" presId="urn:microsoft.com/office/officeart/2005/8/layout/hierarchy1"/>
    <dgm:cxn modelId="{754CEBE9-A6C4-4C89-87C3-85E5294B27C3}" type="presParOf" srcId="{1E687284-660B-4996-8B9F-5D39DE8607F9}" destId="{861F4860-C35E-4683-AA84-0EDD53BAF2C3}" srcOrd="1" destOrd="0" presId="urn:microsoft.com/office/officeart/2005/8/layout/hierarchy1"/>
    <dgm:cxn modelId="{E6B87CDC-3C4A-4203-86AA-BD548F372045}" type="presParOf" srcId="{9A7F86C5-798A-4310-A66A-64FBE6A736C4}" destId="{FFAC8960-1704-45A1-92CE-228EB9F5A522}" srcOrd="2" destOrd="0" presId="urn:microsoft.com/office/officeart/2005/8/layout/hierarchy1"/>
    <dgm:cxn modelId="{E7CB2B7B-B331-47D9-8617-D9B68D81037A}" type="presParOf" srcId="{9A7F86C5-798A-4310-A66A-64FBE6A736C4}" destId="{EB9DB0A6-6AD8-4D98-B5EA-08D6F351BD74}" srcOrd="3" destOrd="0" presId="urn:microsoft.com/office/officeart/2005/8/layout/hierarchy1"/>
    <dgm:cxn modelId="{6E985E79-5213-49AF-A519-3663FE249C46}" type="presParOf" srcId="{EB9DB0A6-6AD8-4D98-B5EA-08D6F351BD74}" destId="{D6F72196-58F7-49F9-ABC3-25DEFBFF040F}" srcOrd="0" destOrd="0" presId="urn:microsoft.com/office/officeart/2005/8/layout/hierarchy1"/>
    <dgm:cxn modelId="{C605BAE7-F192-4D08-85CA-EC8647231226}" type="presParOf" srcId="{D6F72196-58F7-49F9-ABC3-25DEFBFF040F}" destId="{36AEB712-F05B-4365-946A-58C0FB6F84CD}" srcOrd="0" destOrd="0" presId="urn:microsoft.com/office/officeart/2005/8/layout/hierarchy1"/>
    <dgm:cxn modelId="{0A521A08-163C-495A-B028-AACDC0123446}" type="presParOf" srcId="{D6F72196-58F7-49F9-ABC3-25DEFBFF040F}" destId="{7B78035B-EA4F-4B91-91DA-E25FC3399461}" srcOrd="1" destOrd="0" presId="urn:microsoft.com/office/officeart/2005/8/layout/hierarchy1"/>
    <dgm:cxn modelId="{2C20E42F-FF1A-43D4-9E75-EA27AA54D157}" type="presParOf" srcId="{EB9DB0A6-6AD8-4D98-B5EA-08D6F351BD74}" destId="{1A5C9A26-9EC0-43AF-848C-FEA6D719481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7E577BE-026F-4C0B-9160-0BDD31DADCC0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234CD3-E22C-47A3-B72E-B5B6246234BA}">
      <dgm:prSet phldrT="[Текст]"/>
      <dgm:spPr/>
      <dgm:t>
        <a:bodyPr/>
        <a:lstStyle/>
        <a:p>
          <a:r>
            <a:rPr lang="ru-RU" dirty="0"/>
            <a:t>Доходы</a:t>
          </a:r>
        </a:p>
      </dgm:t>
    </dgm:pt>
    <dgm:pt modelId="{38AC91BE-298D-40F5-BE33-56FDA3B25114}" type="parTrans" cxnId="{C30B8790-B927-40F6-8631-7A2F1180CCD1}">
      <dgm:prSet/>
      <dgm:spPr/>
      <dgm:t>
        <a:bodyPr/>
        <a:lstStyle/>
        <a:p>
          <a:endParaRPr lang="ru-RU"/>
        </a:p>
      </dgm:t>
    </dgm:pt>
    <dgm:pt modelId="{4778F194-7B55-485D-93CD-F1EAAE343E3E}" type="sibTrans" cxnId="{C30B8790-B927-40F6-8631-7A2F1180CCD1}">
      <dgm:prSet/>
      <dgm:spPr/>
      <dgm:t>
        <a:bodyPr/>
        <a:lstStyle/>
        <a:p>
          <a:endParaRPr lang="ru-RU"/>
        </a:p>
      </dgm:t>
    </dgm:pt>
    <dgm:pt modelId="{6CDAB947-2169-4E8C-AB09-41CE2E430E5A}">
      <dgm:prSet phldrT="[Текст]" phldr="1"/>
      <dgm:spPr/>
      <dgm:t>
        <a:bodyPr/>
        <a:lstStyle/>
        <a:p>
          <a:endParaRPr lang="ru-RU" dirty="0"/>
        </a:p>
      </dgm:t>
    </dgm:pt>
    <dgm:pt modelId="{66970C89-6B36-4830-97A2-FA601B22B89D}" type="parTrans" cxnId="{A49B691D-BBD4-4EA0-A788-22548295585A}">
      <dgm:prSet/>
      <dgm:spPr/>
      <dgm:t>
        <a:bodyPr/>
        <a:lstStyle/>
        <a:p>
          <a:endParaRPr lang="ru-RU"/>
        </a:p>
      </dgm:t>
    </dgm:pt>
    <dgm:pt modelId="{4B50E0FF-3997-4B61-956E-4F3C3E98872C}" type="sibTrans" cxnId="{A49B691D-BBD4-4EA0-A788-22548295585A}">
      <dgm:prSet/>
      <dgm:spPr/>
      <dgm:t>
        <a:bodyPr/>
        <a:lstStyle/>
        <a:p>
          <a:endParaRPr lang="ru-RU"/>
        </a:p>
      </dgm:t>
    </dgm:pt>
    <dgm:pt modelId="{FB47C0E5-527B-4F43-AE96-53B91114E3F3}">
      <dgm:prSet phldrT="[Текст]" phldr="1"/>
      <dgm:spPr/>
      <dgm:t>
        <a:bodyPr/>
        <a:lstStyle/>
        <a:p>
          <a:endParaRPr lang="ru-RU" dirty="0"/>
        </a:p>
      </dgm:t>
    </dgm:pt>
    <dgm:pt modelId="{DDFA685F-F1CA-44F8-B36C-112D1CBB0082}" type="parTrans" cxnId="{E85ACFE1-6BF8-4B57-8CF1-2413EFAC911F}">
      <dgm:prSet/>
      <dgm:spPr/>
      <dgm:t>
        <a:bodyPr/>
        <a:lstStyle/>
        <a:p>
          <a:endParaRPr lang="ru-RU"/>
        </a:p>
      </dgm:t>
    </dgm:pt>
    <dgm:pt modelId="{BE46EA54-7688-44AF-9422-AA4F3F6B7A2C}" type="sibTrans" cxnId="{E85ACFE1-6BF8-4B57-8CF1-2413EFAC911F}">
      <dgm:prSet/>
      <dgm:spPr/>
      <dgm:t>
        <a:bodyPr/>
        <a:lstStyle/>
        <a:p>
          <a:endParaRPr lang="ru-RU"/>
        </a:p>
      </dgm:t>
    </dgm:pt>
    <dgm:pt modelId="{F9772749-5378-4577-8788-BF087F410499}">
      <dgm:prSet phldrT="[Текст]"/>
      <dgm:spPr/>
      <dgm:t>
        <a:bodyPr/>
        <a:lstStyle/>
        <a:p>
          <a:r>
            <a:rPr lang="ru-RU" dirty="0"/>
            <a:t>Расходы</a:t>
          </a:r>
        </a:p>
      </dgm:t>
    </dgm:pt>
    <dgm:pt modelId="{11484ED4-D868-42C4-B519-1539BABB52B9}" type="parTrans" cxnId="{5FED0FC5-DF58-4233-A577-BCE4045D0BC0}">
      <dgm:prSet/>
      <dgm:spPr/>
      <dgm:t>
        <a:bodyPr/>
        <a:lstStyle/>
        <a:p>
          <a:endParaRPr lang="ru-RU"/>
        </a:p>
      </dgm:t>
    </dgm:pt>
    <dgm:pt modelId="{29A07AD8-7FE1-445D-999F-3F394B65C875}" type="sibTrans" cxnId="{5FED0FC5-DF58-4233-A577-BCE4045D0BC0}">
      <dgm:prSet/>
      <dgm:spPr/>
      <dgm:t>
        <a:bodyPr/>
        <a:lstStyle/>
        <a:p>
          <a:endParaRPr lang="ru-RU"/>
        </a:p>
      </dgm:t>
    </dgm:pt>
    <dgm:pt modelId="{624F9C95-4DDB-446A-9CDB-14FC1E221A7F}">
      <dgm:prSet phldrT="[Текст]" phldr="1"/>
      <dgm:spPr/>
      <dgm:t>
        <a:bodyPr/>
        <a:lstStyle/>
        <a:p>
          <a:endParaRPr lang="ru-RU" dirty="0"/>
        </a:p>
      </dgm:t>
    </dgm:pt>
    <dgm:pt modelId="{BD658796-28CF-4652-9217-1D16C2DC7CC1}" type="parTrans" cxnId="{7BA61562-07C0-4C52-BFA3-7329CD2BE118}">
      <dgm:prSet/>
      <dgm:spPr/>
      <dgm:t>
        <a:bodyPr/>
        <a:lstStyle/>
        <a:p>
          <a:endParaRPr lang="ru-RU"/>
        </a:p>
      </dgm:t>
    </dgm:pt>
    <dgm:pt modelId="{52F8197E-BE1B-47F6-B993-A6E689BFEA1B}" type="sibTrans" cxnId="{7BA61562-07C0-4C52-BFA3-7329CD2BE118}">
      <dgm:prSet/>
      <dgm:spPr/>
      <dgm:t>
        <a:bodyPr/>
        <a:lstStyle/>
        <a:p>
          <a:endParaRPr lang="ru-RU"/>
        </a:p>
      </dgm:t>
    </dgm:pt>
    <dgm:pt modelId="{B72EDEAD-FFA7-404C-8184-2E642E967F95}">
      <dgm:prSet phldrT="[Текст]" phldr="1"/>
      <dgm:spPr/>
      <dgm:t>
        <a:bodyPr/>
        <a:lstStyle/>
        <a:p>
          <a:endParaRPr lang="ru-RU" dirty="0"/>
        </a:p>
      </dgm:t>
    </dgm:pt>
    <dgm:pt modelId="{43D26F26-0D92-495B-82D0-FE413AFD3D12}" type="parTrans" cxnId="{0C7C199F-3CE0-4B2F-8FEB-CEE44D43E0E0}">
      <dgm:prSet/>
      <dgm:spPr/>
      <dgm:t>
        <a:bodyPr/>
        <a:lstStyle/>
        <a:p>
          <a:endParaRPr lang="ru-RU"/>
        </a:p>
      </dgm:t>
    </dgm:pt>
    <dgm:pt modelId="{E181F738-3800-4F8F-AAE5-9BB0A0E0A781}" type="sibTrans" cxnId="{0C7C199F-3CE0-4B2F-8FEB-CEE44D43E0E0}">
      <dgm:prSet/>
      <dgm:spPr/>
      <dgm:t>
        <a:bodyPr/>
        <a:lstStyle/>
        <a:p>
          <a:endParaRPr lang="ru-RU"/>
        </a:p>
      </dgm:t>
    </dgm:pt>
    <dgm:pt modelId="{3A90D6D4-C14D-4B32-A7C6-A0A4E0783802}">
      <dgm:prSet phldrT="[Текст]" phldr="1"/>
      <dgm:spPr/>
      <dgm:t>
        <a:bodyPr/>
        <a:lstStyle/>
        <a:p>
          <a:endParaRPr lang="ru-RU"/>
        </a:p>
      </dgm:t>
    </dgm:pt>
    <dgm:pt modelId="{1371A577-C98B-42B6-B648-102C68BF05E2}" type="parTrans" cxnId="{EC581E5B-7611-44EA-AEA5-C2E03665ED28}">
      <dgm:prSet/>
      <dgm:spPr/>
      <dgm:t>
        <a:bodyPr/>
        <a:lstStyle/>
        <a:p>
          <a:endParaRPr lang="ru-RU"/>
        </a:p>
      </dgm:t>
    </dgm:pt>
    <dgm:pt modelId="{DF801314-318B-42B9-A4EE-9EF72C98419B}" type="sibTrans" cxnId="{EC581E5B-7611-44EA-AEA5-C2E03665ED28}">
      <dgm:prSet/>
      <dgm:spPr/>
      <dgm:t>
        <a:bodyPr/>
        <a:lstStyle/>
        <a:p>
          <a:endParaRPr lang="ru-RU"/>
        </a:p>
      </dgm:t>
    </dgm:pt>
    <dgm:pt modelId="{C2A20B50-5BC2-48E1-85C6-97DE3469272C}">
      <dgm:prSet phldrT="[Текст]" phldr="1"/>
      <dgm:spPr/>
      <dgm:t>
        <a:bodyPr/>
        <a:lstStyle/>
        <a:p>
          <a:endParaRPr lang="ru-RU"/>
        </a:p>
      </dgm:t>
    </dgm:pt>
    <dgm:pt modelId="{C59D70A2-0D4E-4995-8F1F-B2862735CA24}" type="parTrans" cxnId="{A7E47199-04AB-4B41-9AE0-856E35AF77FC}">
      <dgm:prSet/>
      <dgm:spPr/>
      <dgm:t>
        <a:bodyPr/>
        <a:lstStyle/>
        <a:p>
          <a:endParaRPr lang="ru-RU"/>
        </a:p>
      </dgm:t>
    </dgm:pt>
    <dgm:pt modelId="{B76FE668-A456-4242-A434-E3E269FA2BB2}" type="sibTrans" cxnId="{A7E47199-04AB-4B41-9AE0-856E35AF77FC}">
      <dgm:prSet/>
      <dgm:spPr/>
      <dgm:t>
        <a:bodyPr/>
        <a:lstStyle/>
        <a:p>
          <a:endParaRPr lang="ru-RU"/>
        </a:p>
      </dgm:t>
    </dgm:pt>
    <dgm:pt modelId="{28A19B68-ABC9-4FC2-A3CD-F83E59AAAB8D}">
      <dgm:prSet phldrT="[Текст]" phldr="1"/>
      <dgm:spPr/>
      <dgm:t>
        <a:bodyPr/>
        <a:lstStyle/>
        <a:p>
          <a:endParaRPr lang="ru-RU"/>
        </a:p>
      </dgm:t>
    </dgm:pt>
    <dgm:pt modelId="{7CFB35E9-ECB2-4936-B943-5B3A8AA82891}" type="parTrans" cxnId="{844E6A9A-D9DF-4FC2-851E-C8F8C3B0D969}">
      <dgm:prSet/>
      <dgm:spPr/>
      <dgm:t>
        <a:bodyPr/>
        <a:lstStyle/>
        <a:p>
          <a:endParaRPr lang="ru-RU"/>
        </a:p>
      </dgm:t>
    </dgm:pt>
    <dgm:pt modelId="{45A738A5-77D3-4C4B-B53C-F2D1AA8C8D42}" type="sibTrans" cxnId="{844E6A9A-D9DF-4FC2-851E-C8F8C3B0D969}">
      <dgm:prSet/>
      <dgm:spPr/>
      <dgm:t>
        <a:bodyPr/>
        <a:lstStyle/>
        <a:p>
          <a:endParaRPr lang="ru-RU"/>
        </a:p>
      </dgm:t>
    </dgm:pt>
    <dgm:pt modelId="{FB317B0B-C3A7-49EE-8E58-999916097582}">
      <dgm:prSet phldrT="[Текст]" phldr="1"/>
      <dgm:spPr/>
      <dgm:t>
        <a:bodyPr/>
        <a:lstStyle/>
        <a:p>
          <a:endParaRPr lang="ru-RU"/>
        </a:p>
      </dgm:t>
    </dgm:pt>
    <dgm:pt modelId="{8D2AD3FD-5CFD-42DB-8193-6A8BD7819891}" type="parTrans" cxnId="{551A0389-A8EA-4D71-B482-1FCE36F86306}">
      <dgm:prSet/>
      <dgm:spPr/>
      <dgm:t>
        <a:bodyPr/>
        <a:lstStyle/>
        <a:p>
          <a:endParaRPr lang="ru-RU"/>
        </a:p>
      </dgm:t>
    </dgm:pt>
    <dgm:pt modelId="{788B2BEA-58B5-4A97-AE98-1592068B5EA4}" type="sibTrans" cxnId="{551A0389-A8EA-4D71-B482-1FCE36F86306}">
      <dgm:prSet/>
      <dgm:spPr/>
      <dgm:t>
        <a:bodyPr/>
        <a:lstStyle/>
        <a:p>
          <a:endParaRPr lang="ru-RU"/>
        </a:p>
      </dgm:t>
    </dgm:pt>
    <dgm:pt modelId="{5C144910-8E54-4A0C-8532-1732A5D7E1C1}">
      <dgm:prSet phldrT="[Текст]" phldr="1"/>
      <dgm:spPr/>
      <dgm:t>
        <a:bodyPr/>
        <a:lstStyle/>
        <a:p>
          <a:endParaRPr lang="ru-RU"/>
        </a:p>
      </dgm:t>
    </dgm:pt>
    <dgm:pt modelId="{A47D989F-6D99-4E81-AC1F-C5F0C0A13339}" type="parTrans" cxnId="{54217640-F81E-459B-9CE1-34CEFC93711D}">
      <dgm:prSet/>
      <dgm:spPr/>
      <dgm:t>
        <a:bodyPr/>
        <a:lstStyle/>
        <a:p>
          <a:endParaRPr lang="ru-RU"/>
        </a:p>
      </dgm:t>
    </dgm:pt>
    <dgm:pt modelId="{778CE98E-3D77-4467-8793-BE5841217199}" type="sibTrans" cxnId="{54217640-F81E-459B-9CE1-34CEFC93711D}">
      <dgm:prSet/>
      <dgm:spPr/>
      <dgm:t>
        <a:bodyPr/>
        <a:lstStyle/>
        <a:p>
          <a:endParaRPr lang="ru-RU"/>
        </a:p>
      </dgm:t>
    </dgm:pt>
    <dgm:pt modelId="{EC865A40-23BD-42CF-8A22-ED3FF16D21A5}">
      <dgm:prSet phldrT="[Текст]" phldr="1"/>
      <dgm:spPr/>
      <dgm:t>
        <a:bodyPr/>
        <a:lstStyle/>
        <a:p>
          <a:endParaRPr lang="ru-RU"/>
        </a:p>
      </dgm:t>
    </dgm:pt>
    <dgm:pt modelId="{78767279-B867-4001-A296-A42D8ECDDA9A}" type="parTrans" cxnId="{4EDB8EFA-DF98-4D6C-8D30-8E71CC59F226}">
      <dgm:prSet/>
      <dgm:spPr/>
      <dgm:t>
        <a:bodyPr/>
        <a:lstStyle/>
        <a:p>
          <a:endParaRPr lang="ru-RU"/>
        </a:p>
      </dgm:t>
    </dgm:pt>
    <dgm:pt modelId="{32F57B88-885A-4D51-9F03-66B4CD8D7F04}" type="sibTrans" cxnId="{4EDB8EFA-DF98-4D6C-8D30-8E71CC59F226}">
      <dgm:prSet/>
      <dgm:spPr/>
      <dgm:t>
        <a:bodyPr/>
        <a:lstStyle/>
        <a:p>
          <a:endParaRPr lang="ru-RU"/>
        </a:p>
      </dgm:t>
    </dgm:pt>
    <dgm:pt modelId="{A13119EC-FE12-4B6B-9D4C-1D731BF3FC01}">
      <dgm:prSet phldrT="[Текст]" phldr="1"/>
      <dgm:spPr/>
      <dgm:t>
        <a:bodyPr/>
        <a:lstStyle/>
        <a:p>
          <a:endParaRPr lang="ru-RU"/>
        </a:p>
      </dgm:t>
    </dgm:pt>
    <dgm:pt modelId="{7D362542-9F94-4BF3-AA9F-34E0A12BA612}" type="parTrans" cxnId="{503A8FD2-AAC4-498F-9D96-0C94809D5FF4}">
      <dgm:prSet/>
      <dgm:spPr/>
      <dgm:t>
        <a:bodyPr/>
        <a:lstStyle/>
        <a:p>
          <a:endParaRPr lang="ru-RU"/>
        </a:p>
      </dgm:t>
    </dgm:pt>
    <dgm:pt modelId="{629E75E3-CB03-4B1F-A9E1-5677C3D9E095}" type="sibTrans" cxnId="{503A8FD2-AAC4-498F-9D96-0C94809D5FF4}">
      <dgm:prSet/>
      <dgm:spPr/>
      <dgm:t>
        <a:bodyPr/>
        <a:lstStyle/>
        <a:p>
          <a:endParaRPr lang="ru-RU"/>
        </a:p>
      </dgm:t>
    </dgm:pt>
    <dgm:pt modelId="{4EF21A95-30F9-4476-9065-05CD0047DF1B}">
      <dgm:prSet phldrT="[Текст]" phldr="1"/>
      <dgm:spPr/>
      <dgm:t>
        <a:bodyPr/>
        <a:lstStyle/>
        <a:p>
          <a:endParaRPr lang="ru-RU"/>
        </a:p>
      </dgm:t>
    </dgm:pt>
    <dgm:pt modelId="{BDCD477F-36EA-4080-B2FC-C463D8D1C3A5}" type="parTrans" cxnId="{1A6C2D93-B749-4ABB-A998-35E9D8C1AF35}">
      <dgm:prSet/>
      <dgm:spPr/>
      <dgm:t>
        <a:bodyPr/>
        <a:lstStyle/>
        <a:p>
          <a:endParaRPr lang="ru-RU"/>
        </a:p>
      </dgm:t>
    </dgm:pt>
    <dgm:pt modelId="{D79E7B29-9F8B-4FB1-8982-F800DC757058}" type="sibTrans" cxnId="{1A6C2D93-B749-4ABB-A998-35E9D8C1AF35}">
      <dgm:prSet/>
      <dgm:spPr/>
      <dgm:t>
        <a:bodyPr/>
        <a:lstStyle/>
        <a:p>
          <a:endParaRPr lang="ru-RU"/>
        </a:p>
      </dgm:t>
    </dgm:pt>
    <dgm:pt modelId="{10DF465B-C38D-4B4F-B19D-0C6EDFACF121}" type="pres">
      <dgm:prSet presAssocID="{27E577BE-026F-4C0B-9160-0BDD31DADCC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A5C8A2E-A343-4670-8DD6-F0FB0A880184}" type="pres">
      <dgm:prSet presAssocID="{D2234CD3-E22C-47A3-B72E-B5B6246234BA}" presName="root" presStyleCnt="0"/>
      <dgm:spPr/>
    </dgm:pt>
    <dgm:pt modelId="{C21C9603-E455-4DAF-BCA7-A2ED238E61CE}" type="pres">
      <dgm:prSet presAssocID="{D2234CD3-E22C-47A3-B72E-B5B6246234BA}" presName="rootComposite" presStyleCnt="0"/>
      <dgm:spPr/>
    </dgm:pt>
    <dgm:pt modelId="{609D95DF-1422-4803-B412-38DBEAD49736}" type="pres">
      <dgm:prSet presAssocID="{D2234CD3-E22C-47A3-B72E-B5B6246234BA}" presName="rootText" presStyleLbl="node1" presStyleIdx="0" presStyleCnt="2" custScaleX="357962"/>
      <dgm:spPr/>
    </dgm:pt>
    <dgm:pt modelId="{FF719949-946B-4F57-81BC-D9B8552E763E}" type="pres">
      <dgm:prSet presAssocID="{D2234CD3-E22C-47A3-B72E-B5B6246234BA}" presName="rootConnector" presStyleLbl="node1" presStyleIdx="0" presStyleCnt="2"/>
      <dgm:spPr/>
    </dgm:pt>
    <dgm:pt modelId="{BC429CB4-BC6C-40E0-AF3C-4FB01079D928}" type="pres">
      <dgm:prSet presAssocID="{D2234CD3-E22C-47A3-B72E-B5B6246234BA}" presName="childShape" presStyleCnt="0"/>
      <dgm:spPr/>
    </dgm:pt>
    <dgm:pt modelId="{944103CC-E4DD-4105-89B3-315ACCA23DD7}" type="pres">
      <dgm:prSet presAssocID="{66970C89-6B36-4830-97A2-FA601B22B89D}" presName="Name13" presStyleLbl="parChTrans1D2" presStyleIdx="0" presStyleCnt="12"/>
      <dgm:spPr/>
    </dgm:pt>
    <dgm:pt modelId="{D6DC2725-0046-46CE-8980-CB3B95C55992}" type="pres">
      <dgm:prSet presAssocID="{6CDAB947-2169-4E8C-AB09-41CE2E430E5A}" presName="childText" presStyleLbl="bgAcc1" presStyleIdx="0" presStyleCnt="12" custScaleX="283564">
        <dgm:presLayoutVars>
          <dgm:bulletEnabled val="1"/>
        </dgm:presLayoutVars>
      </dgm:prSet>
      <dgm:spPr/>
    </dgm:pt>
    <dgm:pt modelId="{5A95B6C7-8A4E-4000-BB5B-8718BD33E1D0}" type="pres">
      <dgm:prSet presAssocID="{DDFA685F-F1CA-44F8-B36C-112D1CBB0082}" presName="Name13" presStyleLbl="parChTrans1D2" presStyleIdx="1" presStyleCnt="12"/>
      <dgm:spPr/>
    </dgm:pt>
    <dgm:pt modelId="{1B543A44-E35E-4E77-960B-9AA9AD8DB7ED}" type="pres">
      <dgm:prSet presAssocID="{FB47C0E5-527B-4F43-AE96-53B91114E3F3}" presName="childText" presStyleLbl="bgAcc1" presStyleIdx="1" presStyleCnt="12" custScaleX="283564">
        <dgm:presLayoutVars>
          <dgm:bulletEnabled val="1"/>
        </dgm:presLayoutVars>
      </dgm:prSet>
      <dgm:spPr/>
    </dgm:pt>
    <dgm:pt modelId="{8EC94CA4-18B6-4E1B-B8E8-044EA2D2E4C2}" type="pres">
      <dgm:prSet presAssocID="{1371A577-C98B-42B6-B648-102C68BF05E2}" presName="Name13" presStyleLbl="parChTrans1D2" presStyleIdx="2" presStyleCnt="12"/>
      <dgm:spPr/>
    </dgm:pt>
    <dgm:pt modelId="{09072E19-2F05-4772-892B-619A7DD35867}" type="pres">
      <dgm:prSet presAssocID="{3A90D6D4-C14D-4B32-A7C6-A0A4E0783802}" presName="childText" presStyleLbl="bgAcc1" presStyleIdx="2" presStyleCnt="12" custScaleX="283564">
        <dgm:presLayoutVars>
          <dgm:bulletEnabled val="1"/>
        </dgm:presLayoutVars>
      </dgm:prSet>
      <dgm:spPr/>
    </dgm:pt>
    <dgm:pt modelId="{35F3BF3F-8AD7-4EBF-9744-C080E4CAAA85}" type="pres">
      <dgm:prSet presAssocID="{C59D70A2-0D4E-4995-8F1F-B2862735CA24}" presName="Name13" presStyleLbl="parChTrans1D2" presStyleIdx="3" presStyleCnt="12"/>
      <dgm:spPr/>
    </dgm:pt>
    <dgm:pt modelId="{2C8C5659-7245-449A-A61D-DBEE8930F480}" type="pres">
      <dgm:prSet presAssocID="{C2A20B50-5BC2-48E1-85C6-97DE3469272C}" presName="childText" presStyleLbl="bgAcc1" presStyleIdx="3" presStyleCnt="12" custScaleX="283564">
        <dgm:presLayoutVars>
          <dgm:bulletEnabled val="1"/>
        </dgm:presLayoutVars>
      </dgm:prSet>
      <dgm:spPr/>
    </dgm:pt>
    <dgm:pt modelId="{6C16DCED-03CB-4B94-92B5-66FCE0C60A3E}" type="pres">
      <dgm:prSet presAssocID="{7CFB35E9-ECB2-4936-B943-5B3A8AA82891}" presName="Name13" presStyleLbl="parChTrans1D2" presStyleIdx="4" presStyleCnt="12"/>
      <dgm:spPr/>
    </dgm:pt>
    <dgm:pt modelId="{5278AB92-621C-4F9D-86F6-49EF31B9A823}" type="pres">
      <dgm:prSet presAssocID="{28A19B68-ABC9-4FC2-A3CD-F83E59AAAB8D}" presName="childText" presStyleLbl="bgAcc1" presStyleIdx="4" presStyleCnt="12" custScaleX="283564">
        <dgm:presLayoutVars>
          <dgm:bulletEnabled val="1"/>
        </dgm:presLayoutVars>
      </dgm:prSet>
      <dgm:spPr/>
    </dgm:pt>
    <dgm:pt modelId="{50EA4750-2F0D-4C96-AD3C-29EA90232C9A}" type="pres">
      <dgm:prSet presAssocID="{F9772749-5378-4577-8788-BF087F410499}" presName="root" presStyleCnt="0"/>
      <dgm:spPr/>
    </dgm:pt>
    <dgm:pt modelId="{99618C00-9ECD-4408-9EA6-176181019E8E}" type="pres">
      <dgm:prSet presAssocID="{F9772749-5378-4577-8788-BF087F410499}" presName="rootComposite" presStyleCnt="0"/>
      <dgm:spPr/>
    </dgm:pt>
    <dgm:pt modelId="{896B144D-066A-4EAB-9DC6-9AB344F95776}" type="pres">
      <dgm:prSet presAssocID="{F9772749-5378-4577-8788-BF087F410499}" presName="rootText" presStyleLbl="node1" presStyleIdx="1" presStyleCnt="2" custScaleX="357962"/>
      <dgm:spPr/>
    </dgm:pt>
    <dgm:pt modelId="{6B43920D-3BE7-43C3-8D75-1450721CAC17}" type="pres">
      <dgm:prSet presAssocID="{F9772749-5378-4577-8788-BF087F410499}" presName="rootConnector" presStyleLbl="node1" presStyleIdx="1" presStyleCnt="2"/>
      <dgm:spPr/>
    </dgm:pt>
    <dgm:pt modelId="{27609D65-A744-4216-857E-6B98FAF52A34}" type="pres">
      <dgm:prSet presAssocID="{F9772749-5378-4577-8788-BF087F410499}" presName="childShape" presStyleCnt="0"/>
      <dgm:spPr/>
    </dgm:pt>
    <dgm:pt modelId="{F6019FC1-59F0-452A-A4C5-ED092ACE6478}" type="pres">
      <dgm:prSet presAssocID="{BD658796-28CF-4652-9217-1D16C2DC7CC1}" presName="Name13" presStyleLbl="parChTrans1D2" presStyleIdx="5" presStyleCnt="12"/>
      <dgm:spPr/>
    </dgm:pt>
    <dgm:pt modelId="{90B68BA6-F930-42D7-9092-56E01FBB23B2}" type="pres">
      <dgm:prSet presAssocID="{624F9C95-4DDB-446A-9CDB-14FC1E221A7F}" presName="childText" presStyleLbl="bgAcc1" presStyleIdx="5" presStyleCnt="12" custScaleX="438771">
        <dgm:presLayoutVars>
          <dgm:bulletEnabled val="1"/>
        </dgm:presLayoutVars>
      </dgm:prSet>
      <dgm:spPr/>
    </dgm:pt>
    <dgm:pt modelId="{5FDA8E20-76AE-466F-BE8B-6131D1B91C68}" type="pres">
      <dgm:prSet presAssocID="{43D26F26-0D92-495B-82D0-FE413AFD3D12}" presName="Name13" presStyleLbl="parChTrans1D2" presStyleIdx="6" presStyleCnt="12"/>
      <dgm:spPr/>
    </dgm:pt>
    <dgm:pt modelId="{64C37522-0022-407C-9E65-47699A59182F}" type="pres">
      <dgm:prSet presAssocID="{B72EDEAD-FFA7-404C-8184-2E642E967F95}" presName="childText" presStyleLbl="bgAcc1" presStyleIdx="6" presStyleCnt="12" custScaleX="438771">
        <dgm:presLayoutVars>
          <dgm:bulletEnabled val="1"/>
        </dgm:presLayoutVars>
      </dgm:prSet>
      <dgm:spPr/>
    </dgm:pt>
    <dgm:pt modelId="{E2585F2C-FE70-455E-A749-F1B1B46A93C6}" type="pres">
      <dgm:prSet presAssocID="{8D2AD3FD-5CFD-42DB-8193-6A8BD7819891}" presName="Name13" presStyleLbl="parChTrans1D2" presStyleIdx="7" presStyleCnt="12"/>
      <dgm:spPr/>
    </dgm:pt>
    <dgm:pt modelId="{F3440D9E-4094-42AE-885D-34455125256C}" type="pres">
      <dgm:prSet presAssocID="{FB317B0B-C3A7-49EE-8E58-999916097582}" presName="childText" presStyleLbl="bgAcc1" presStyleIdx="7" presStyleCnt="12" custScaleX="438771">
        <dgm:presLayoutVars>
          <dgm:bulletEnabled val="1"/>
        </dgm:presLayoutVars>
      </dgm:prSet>
      <dgm:spPr/>
    </dgm:pt>
    <dgm:pt modelId="{A67D5E9B-4582-4D3E-9600-F0FC651D7AD5}" type="pres">
      <dgm:prSet presAssocID="{A47D989F-6D99-4E81-AC1F-C5F0C0A13339}" presName="Name13" presStyleLbl="parChTrans1D2" presStyleIdx="8" presStyleCnt="12"/>
      <dgm:spPr/>
    </dgm:pt>
    <dgm:pt modelId="{A9E36BBE-E5EB-4C18-ABCE-4BF53EEE0CA0}" type="pres">
      <dgm:prSet presAssocID="{5C144910-8E54-4A0C-8532-1732A5D7E1C1}" presName="childText" presStyleLbl="bgAcc1" presStyleIdx="8" presStyleCnt="12" custScaleX="438771">
        <dgm:presLayoutVars>
          <dgm:bulletEnabled val="1"/>
        </dgm:presLayoutVars>
      </dgm:prSet>
      <dgm:spPr/>
    </dgm:pt>
    <dgm:pt modelId="{065EEC2E-0E4E-48EA-B1DA-26A63C5919F2}" type="pres">
      <dgm:prSet presAssocID="{78767279-B867-4001-A296-A42D8ECDDA9A}" presName="Name13" presStyleLbl="parChTrans1D2" presStyleIdx="9" presStyleCnt="12"/>
      <dgm:spPr/>
    </dgm:pt>
    <dgm:pt modelId="{613FEBD3-60B5-4977-8F82-3B570B4D5E22}" type="pres">
      <dgm:prSet presAssocID="{EC865A40-23BD-42CF-8A22-ED3FF16D21A5}" presName="childText" presStyleLbl="bgAcc1" presStyleIdx="9" presStyleCnt="12" custScaleX="438771">
        <dgm:presLayoutVars>
          <dgm:bulletEnabled val="1"/>
        </dgm:presLayoutVars>
      </dgm:prSet>
      <dgm:spPr/>
    </dgm:pt>
    <dgm:pt modelId="{EADBB56B-317E-4AED-B9CB-6864D7C1AE9D}" type="pres">
      <dgm:prSet presAssocID="{7D362542-9F94-4BF3-AA9F-34E0A12BA612}" presName="Name13" presStyleLbl="parChTrans1D2" presStyleIdx="10" presStyleCnt="12"/>
      <dgm:spPr/>
    </dgm:pt>
    <dgm:pt modelId="{E1B47F0E-3312-4FB4-99F0-F44C3089E025}" type="pres">
      <dgm:prSet presAssocID="{A13119EC-FE12-4B6B-9D4C-1D731BF3FC01}" presName="childText" presStyleLbl="bgAcc1" presStyleIdx="10" presStyleCnt="12" custScaleX="438771">
        <dgm:presLayoutVars>
          <dgm:bulletEnabled val="1"/>
        </dgm:presLayoutVars>
      </dgm:prSet>
      <dgm:spPr/>
    </dgm:pt>
    <dgm:pt modelId="{8D8E2C07-D46C-46CD-8E7B-7BE10F28EF0C}" type="pres">
      <dgm:prSet presAssocID="{BDCD477F-36EA-4080-B2FC-C463D8D1C3A5}" presName="Name13" presStyleLbl="parChTrans1D2" presStyleIdx="11" presStyleCnt="12"/>
      <dgm:spPr/>
    </dgm:pt>
    <dgm:pt modelId="{C2DDF932-4453-4B83-856C-BE4328D93406}" type="pres">
      <dgm:prSet presAssocID="{4EF21A95-30F9-4476-9065-05CD0047DF1B}" presName="childText" presStyleLbl="bgAcc1" presStyleIdx="11" presStyleCnt="12" custScaleX="438771">
        <dgm:presLayoutVars>
          <dgm:bulletEnabled val="1"/>
        </dgm:presLayoutVars>
      </dgm:prSet>
      <dgm:spPr/>
    </dgm:pt>
  </dgm:ptLst>
  <dgm:cxnLst>
    <dgm:cxn modelId="{C33A02C8-DB1E-4404-9FB5-7EDF1B057C75}" type="presOf" srcId="{BD658796-28CF-4652-9217-1D16C2DC7CC1}" destId="{F6019FC1-59F0-452A-A4C5-ED092ACE6478}" srcOrd="0" destOrd="0" presId="urn:microsoft.com/office/officeart/2005/8/layout/hierarchy3"/>
    <dgm:cxn modelId="{551A0389-A8EA-4D71-B482-1FCE36F86306}" srcId="{F9772749-5378-4577-8788-BF087F410499}" destId="{FB317B0B-C3A7-49EE-8E58-999916097582}" srcOrd="2" destOrd="0" parTransId="{8D2AD3FD-5CFD-42DB-8193-6A8BD7819891}" sibTransId="{788B2BEA-58B5-4A97-AE98-1592068B5EA4}"/>
    <dgm:cxn modelId="{3B1665A0-5503-4E8E-9C0C-05DA4CE06DCA}" type="presOf" srcId="{66970C89-6B36-4830-97A2-FA601B22B89D}" destId="{944103CC-E4DD-4105-89B3-315ACCA23DD7}" srcOrd="0" destOrd="0" presId="urn:microsoft.com/office/officeart/2005/8/layout/hierarchy3"/>
    <dgm:cxn modelId="{FF718F83-83BE-4782-A0B7-076217028DAC}" type="presOf" srcId="{FB317B0B-C3A7-49EE-8E58-999916097582}" destId="{F3440D9E-4094-42AE-885D-34455125256C}" srcOrd="0" destOrd="0" presId="urn:microsoft.com/office/officeart/2005/8/layout/hierarchy3"/>
    <dgm:cxn modelId="{503A8FD2-AAC4-498F-9D96-0C94809D5FF4}" srcId="{F9772749-5378-4577-8788-BF087F410499}" destId="{A13119EC-FE12-4B6B-9D4C-1D731BF3FC01}" srcOrd="5" destOrd="0" parTransId="{7D362542-9F94-4BF3-AA9F-34E0A12BA612}" sibTransId="{629E75E3-CB03-4B1F-A9E1-5677C3D9E095}"/>
    <dgm:cxn modelId="{9117002B-FD92-4B27-A886-D7C8D92E3DB6}" type="presOf" srcId="{B72EDEAD-FFA7-404C-8184-2E642E967F95}" destId="{64C37522-0022-407C-9E65-47699A59182F}" srcOrd="0" destOrd="0" presId="urn:microsoft.com/office/officeart/2005/8/layout/hierarchy3"/>
    <dgm:cxn modelId="{1A6C2D93-B749-4ABB-A998-35E9D8C1AF35}" srcId="{F9772749-5378-4577-8788-BF087F410499}" destId="{4EF21A95-30F9-4476-9065-05CD0047DF1B}" srcOrd="6" destOrd="0" parTransId="{BDCD477F-36EA-4080-B2FC-C463D8D1C3A5}" sibTransId="{D79E7B29-9F8B-4FB1-8982-F800DC757058}"/>
    <dgm:cxn modelId="{EEC07578-9FD9-47B5-A6E9-83094C2BF416}" type="presOf" srcId="{624F9C95-4DDB-446A-9CDB-14FC1E221A7F}" destId="{90B68BA6-F930-42D7-9092-56E01FBB23B2}" srcOrd="0" destOrd="0" presId="urn:microsoft.com/office/officeart/2005/8/layout/hierarchy3"/>
    <dgm:cxn modelId="{844E6A9A-D9DF-4FC2-851E-C8F8C3B0D969}" srcId="{D2234CD3-E22C-47A3-B72E-B5B6246234BA}" destId="{28A19B68-ABC9-4FC2-A3CD-F83E59AAAB8D}" srcOrd="4" destOrd="0" parTransId="{7CFB35E9-ECB2-4936-B943-5B3A8AA82891}" sibTransId="{45A738A5-77D3-4C4B-B53C-F2D1AA8C8D42}"/>
    <dgm:cxn modelId="{7676C283-9AB9-42B1-8253-CA71936E6A8A}" type="presOf" srcId="{43D26F26-0D92-495B-82D0-FE413AFD3D12}" destId="{5FDA8E20-76AE-466F-BE8B-6131D1B91C68}" srcOrd="0" destOrd="0" presId="urn:microsoft.com/office/officeart/2005/8/layout/hierarchy3"/>
    <dgm:cxn modelId="{A49B691D-BBD4-4EA0-A788-22548295585A}" srcId="{D2234CD3-E22C-47A3-B72E-B5B6246234BA}" destId="{6CDAB947-2169-4E8C-AB09-41CE2E430E5A}" srcOrd="0" destOrd="0" parTransId="{66970C89-6B36-4830-97A2-FA601B22B89D}" sibTransId="{4B50E0FF-3997-4B61-956E-4F3C3E98872C}"/>
    <dgm:cxn modelId="{3EE811FB-F307-4D3A-B535-818F9119A026}" type="presOf" srcId="{7D362542-9F94-4BF3-AA9F-34E0A12BA612}" destId="{EADBB56B-317E-4AED-B9CB-6864D7C1AE9D}" srcOrd="0" destOrd="0" presId="urn:microsoft.com/office/officeart/2005/8/layout/hierarchy3"/>
    <dgm:cxn modelId="{A7E47199-04AB-4B41-9AE0-856E35AF77FC}" srcId="{D2234CD3-E22C-47A3-B72E-B5B6246234BA}" destId="{C2A20B50-5BC2-48E1-85C6-97DE3469272C}" srcOrd="3" destOrd="0" parTransId="{C59D70A2-0D4E-4995-8F1F-B2862735CA24}" sibTransId="{B76FE668-A456-4242-A434-E3E269FA2BB2}"/>
    <dgm:cxn modelId="{C48ECE56-1D99-474C-B293-400A89D2EDE2}" type="presOf" srcId="{4EF21A95-30F9-4476-9065-05CD0047DF1B}" destId="{C2DDF932-4453-4B83-856C-BE4328D93406}" srcOrd="0" destOrd="0" presId="urn:microsoft.com/office/officeart/2005/8/layout/hierarchy3"/>
    <dgm:cxn modelId="{37ADB7BE-00D3-49DA-A390-4B8EDA22E5CE}" type="presOf" srcId="{A47D989F-6D99-4E81-AC1F-C5F0C0A13339}" destId="{A67D5E9B-4582-4D3E-9600-F0FC651D7AD5}" srcOrd="0" destOrd="0" presId="urn:microsoft.com/office/officeart/2005/8/layout/hierarchy3"/>
    <dgm:cxn modelId="{E668E668-0C55-4C69-B206-91D69139AA30}" type="presOf" srcId="{F9772749-5378-4577-8788-BF087F410499}" destId="{896B144D-066A-4EAB-9DC6-9AB344F95776}" srcOrd="0" destOrd="0" presId="urn:microsoft.com/office/officeart/2005/8/layout/hierarchy3"/>
    <dgm:cxn modelId="{DA323543-1325-4219-B290-6966C751CE9A}" type="presOf" srcId="{DDFA685F-F1CA-44F8-B36C-112D1CBB0082}" destId="{5A95B6C7-8A4E-4000-BB5B-8718BD33E1D0}" srcOrd="0" destOrd="0" presId="urn:microsoft.com/office/officeart/2005/8/layout/hierarchy3"/>
    <dgm:cxn modelId="{42AC0D3B-D969-4EFC-821F-1E3600D71E66}" type="presOf" srcId="{1371A577-C98B-42B6-B648-102C68BF05E2}" destId="{8EC94CA4-18B6-4E1B-B8E8-044EA2D2E4C2}" srcOrd="0" destOrd="0" presId="urn:microsoft.com/office/officeart/2005/8/layout/hierarchy3"/>
    <dgm:cxn modelId="{7BA61562-07C0-4C52-BFA3-7329CD2BE118}" srcId="{F9772749-5378-4577-8788-BF087F410499}" destId="{624F9C95-4DDB-446A-9CDB-14FC1E221A7F}" srcOrd="0" destOrd="0" parTransId="{BD658796-28CF-4652-9217-1D16C2DC7CC1}" sibTransId="{52F8197E-BE1B-47F6-B993-A6E689BFEA1B}"/>
    <dgm:cxn modelId="{9CB97102-3ACB-40DD-8722-8089FE686B6B}" type="presOf" srcId="{EC865A40-23BD-42CF-8A22-ED3FF16D21A5}" destId="{613FEBD3-60B5-4977-8F82-3B570B4D5E22}" srcOrd="0" destOrd="0" presId="urn:microsoft.com/office/officeart/2005/8/layout/hierarchy3"/>
    <dgm:cxn modelId="{EC581E5B-7611-44EA-AEA5-C2E03665ED28}" srcId="{D2234CD3-E22C-47A3-B72E-B5B6246234BA}" destId="{3A90D6D4-C14D-4B32-A7C6-A0A4E0783802}" srcOrd="2" destOrd="0" parTransId="{1371A577-C98B-42B6-B648-102C68BF05E2}" sibTransId="{DF801314-318B-42B9-A4EE-9EF72C98419B}"/>
    <dgm:cxn modelId="{073960EA-5811-4C71-A9A4-1227E81CB3F2}" type="presOf" srcId="{A13119EC-FE12-4B6B-9D4C-1D731BF3FC01}" destId="{E1B47F0E-3312-4FB4-99F0-F44C3089E025}" srcOrd="0" destOrd="0" presId="urn:microsoft.com/office/officeart/2005/8/layout/hierarchy3"/>
    <dgm:cxn modelId="{83E12120-F3E2-4FDD-AC47-794B9838AEC0}" type="presOf" srcId="{D2234CD3-E22C-47A3-B72E-B5B6246234BA}" destId="{FF719949-946B-4F57-81BC-D9B8552E763E}" srcOrd="1" destOrd="0" presId="urn:microsoft.com/office/officeart/2005/8/layout/hierarchy3"/>
    <dgm:cxn modelId="{54217640-F81E-459B-9CE1-34CEFC93711D}" srcId="{F9772749-5378-4577-8788-BF087F410499}" destId="{5C144910-8E54-4A0C-8532-1732A5D7E1C1}" srcOrd="3" destOrd="0" parTransId="{A47D989F-6D99-4E81-AC1F-C5F0C0A13339}" sibTransId="{778CE98E-3D77-4467-8793-BE5841217199}"/>
    <dgm:cxn modelId="{E85ACFE1-6BF8-4B57-8CF1-2413EFAC911F}" srcId="{D2234CD3-E22C-47A3-B72E-B5B6246234BA}" destId="{FB47C0E5-527B-4F43-AE96-53B91114E3F3}" srcOrd="1" destOrd="0" parTransId="{DDFA685F-F1CA-44F8-B36C-112D1CBB0082}" sibTransId="{BE46EA54-7688-44AF-9422-AA4F3F6B7A2C}"/>
    <dgm:cxn modelId="{0C7C199F-3CE0-4B2F-8FEB-CEE44D43E0E0}" srcId="{F9772749-5378-4577-8788-BF087F410499}" destId="{B72EDEAD-FFA7-404C-8184-2E642E967F95}" srcOrd="1" destOrd="0" parTransId="{43D26F26-0D92-495B-82D0-FE413AFD3D12}" sibTransId="{E181F738-3800-4F8F-AAE5-9BB0A0E0A781}"/>
    <dgm:cxn modelId="{A8CE49B1-869F-477D-A65D-E585644AF910}" type="presOf" srcId="{C2A20B50-5BC2-48E1-85C6-97DE3469272C}" destId="{2C8C5659-7245-449A-A61D-DBEE8930F480}" srcOrd="0" destOrd="0" presId="urn:microsoft.com/office/officeart/2005/8/layout/hierarchy3"/>
    <dgm:cxn modelId="{0F565300-0DD6-4FC9-9B04-D627937F87DC}" type="presOf" srcId="{C59D70A2-0D4E-4995-8F1F-B2862735CA24}" destId="{35F3BF3F-8AD7-4EBF-9744-C080E4CAAA85}" srcOrd="0" destOrd="0" presId="urn:microsoft.com/office/officeart/2005/8/layout/hierarchy3"/>
    <dgm:cxn modelId="{4EDB8EFA-DF98-4D6C-8D30-8E71CC59F226}" srcId="{F9772749-5378-4577-8788-BF087F410499}" destId="{EC865A40-23BD-42CF-8A22-ED3FF16D21A5}" srcOrd="4" destOrd="0" parTransId="{78767279-B867-4001-A296-A42D8ECDDA9A}" sibTransId="{32F57B88-885A-4D51-9F03-66B4CD8D7F04}"/>
    <dgm:cxn modelId="{39CCADE8-A731-4871-B56B-F2C8DE4AA150}" type="presOf" srcId="{7CFB35E9-ECB2-4936-B943-5B3A8AA82891}" destId="{6C16DCED-03CB-4B94-92B5-66FCE0C60A3E}" srcOrd="0" destOrd="0" presId="urn:microsoft.com/office/officeart/2005/8/layout/hierarchy3"/>
    <dgm:cxn modelId="{ECF99867-5F99-47F8-AC51-17865C1F548F}" type="presOf" srcId="{3A90D6D4-C14D-4B32-A7C6-A0A4E0783802}" destId="{09072E19-2F05-4772-892B-619A7DD35867}" srcOrd="0" destOrd="0" presId="urn:microsoft.com/office/officeart/2005/8/layout/hierarchy3"/>
    <dgm:cxn modelId="{603C19F3-961A-4EF0-87B3-57F093C57BD6}" type="presOf" srcId="{78767279-B867-4001-A296-A42D8ECDDA9A}" destId="{065EEC2E-0E4E-48EA-B1DA-26A63C5919F2}" srcOrd="0" destOrd="0" presId="urn:microsoft.com/office/officeart/2005/8/layout/hierarchy3"/>
    <dgm:cxn modelId="{C87261DA-E6B1-4C1D-8DAC-A764666C9240}" type="presOf" srcId="{D2234CD3-E22C-47A3-B72E-B5B6246234BA}" destId="{609D95DF-1422-4803-B412-38DBEAD49736}" srcOrd="0" destOrd="0" presId="urn:microsoft.com/office/officeart/2005/8/layout/hierarchy3"/>
    <dgm:cxn modelId="{70E06A1B-2482-48E4-9226-A0A9D2CA3928}" type="presOf" srcId="{FB47C0E5-527B-4F43-AE96-53B91114E3F3}" destId="{1B543A44-E35E-4E77-960B-9AA9AD8DB7ED}" srcOrd="0" destOrd="0" presId="urn:microsoft.com/office/officeart/2005/8/layout/hierarchy3"/>
    <dgm:cxn modelId="{D4263E56-2A6B-43B9-9B37-1857663C519A}" type="presOf" srcId="{F9772749-5378-4577-8788-BF087F410499}" destId="{6B43920D-3BE7-43C3-8D75-1450721CAC17}" srcOrd="1" destOrd="0" presId="urn:microsoft.com/office/officeart/2005/8/layout/hierarchy3"/>
    <dgm:cxn modelId="{FB321F0D-1D79-4459-80EE-C03F71E854F3}" type="presOf" srcId="{8D2AD3FD-5CFD-42DB-8193-6A8BD7819891}" destId="{E2585F2C-FE70-455E-A749-F1B1B46A93C6}" srcOrd="0" destOrd="0" presId="urn:microsoft.com/office/officeart/2005/8/layout/hierarchy3"/>
    <dgm:cxn modelId="{AFFCBE55-8020-4CD0-8024-2A0F2847C9F2}" type="presOf" srcId="{5C144910-8E54-4A0C-8532-1732A5D7E1C1}" destId="{A9E36BBE-E5EB-4C18-ABCE-4BF53EEE0CA0}" srcOrd="0" destOrd="0" presId="urn:microsoft.com/office/officeart/2005/8/layout/hierarchy3"/>
    <dgm:cxn modelId="{F09CAB14-689D-4180-9484-5827D227E9C2}" type="presOf" srcId="{28A19B68-ABC9-4FC2-A3CD-F83E59AAAB8D}" destId="{5278AB92-621C-4F9D-86F6-49EF31B9A823}" srcOrd="0" destOrd="0" presId="urn:microsoft.com/office/officeart/2005/8/layout/hierarchy3"/>
    <dgm:cxn modelId="{3D9AA57E-01C9-45EC-BE13-F7FEAF98DDFD}" type="presOf" srcId="{BDCD477F-36EA-4080-B2FC-C463D8D1C3A5}" destId="{8D8E2C07-D46C-46CD-8E7B-7BE10F28EF0C}" srcOrd="0" destOrd="0" presId="urn:microsoft.com/office/officeart/2005/8/layout/hierarchy3"/>
    <dgm:cxn modelId="{0A895A5B-E5BC-478A-8FAA-5D5D6ED01F3F}" type="presOf" srcId="{6CDAB947-2169-4E8C-AB09-41CE2E430E5A}" destId="{D6DC2725-0046-46CE-8980-CB3B95C55992}" srcOrd="0" destOrd="0" presId="urn:microsoft.com/office/officeart/2005/8/layout/hierarchy3"/>
    <dgm:cxn modelId="{C30B8790-B927-40F6-8631-7A2F1180CCD1}" srcId="{27E577BE-026F-4C0B-9160-0BDD31DADCC0}" destId="{D2234CD3-E22C-47A3-B72E-B5B6246234BA}" srcOrd="0" destOrd="0" parTransId="{38AC91BE-298D-40F5-BE33-56FDA3B25114}" sibTransId="{4778F194-7B55-485D-93CD-F1EAAE343E3E}"/>
    <dgm:cxn modelId="{0147C68C-FBA2-4FA1-8C6F-DA2ACCD8E537}" type="presOf" srcId="{27E577BE-026F-4C0B-9160-0BDD31DADCC0}" destId="{10DF465B-C38D-4B4F-B19D-0C6EDFACF121}" srcOrd="0" destOrd="0" presId="urn:microsoft.com/office/officeart/2005/8/layout/hierarchy3"/>
    <dgm:cxn modelId="{5FED0FC5-DF58-4233-A577-BCE4045D0BC0}" srcId="{27E577BE-026F-4C0B-9160-0BDD31DADCC0}" destId="{F9772749-5378-4577-8788-BF087F410499}" srcOrd="1" destOrd="0" parTransId="{11484ED4-D868-42C4-B519-1539BABB52B9}" sibTransId="{29A07AD8-7FE1-445D-999F-3F394B65C875}"/>
    <dgm:cxn modelId="{D7C1E191-6286-496C-904D-EC3DAD61CB11}" type="presParOf" srcId="{10DF465B-C38D-4B4F-B19D-0C6EDFACF121}" destId="{2A5C8A2E-A343-4670-8DD6-F0FB0A880184}" srcOrd="0" destOrd="0" presId="urn:microsoft.com/office/officeart/2005/8/layout/hierarchy3"/>
    <dgm:cxn modelId="{B22BC0A4-C89E-4DEE-972D-49E8ECF6E86A}" type="presParOf" srcId="{2A5C8A2E-A343-4670-8DD6-F0FB0A880184}" destId="{C21C9603-E455-4DAF-BCA7-A2ED238E61CE}" srcOrd="0" destOrd="0" presId="urn:microsoft.com/office/officeart/2005/8/layout/hierarchy3"/>
    <dgm:cxn modelId="{117A661C-73F0-46E2-974C-B170133BCF4E}" type="presParOf" srcId="{C21C9603-E455-4DAF-BCA7-A2ED238E61CE}" destId="{609D95DF-1422-4803-B412-38DBEAD49736}" srcOrd="0" destOrd="0" presId="urn:microsoft.com/office/officeart/2005/8/layout/hierarchy3"/>
    <dgm:cxn modelId="{C88CDAE7-2A6E-462D-8FAB-BF203661BBEE}" type="presParOf" srcId="{C21C9603-E455-4DAF-BCA7-A2ED238E61CE}" destId="{FF719949-946B-4F57-81BC-D9B8552E763E}" srcOrd="1" destOrd="0" presId="urn:microsoft.com/office/officeart/2005/8/layout/hierarchy3"/>
    <dgm:cxn modelId="{FCE4146C-BC86-44CB-897A-931420D588D5}" type="presParOf" srcId="{2A5C8A2E-A343-4670-8DD6-F0FB0A880184}" destId="{BC429CB4-BC6C-40E0-AF3C-4FB01079D928}" srcOrd="1" destOrd="0" presId="urn:microsoft.com/office/officeart/2005/8/layout/hierarchy3"/>
    <dgm:cxn modelId="{61CB9630-6C9A-4617-848C-5201CFC2AC14}" type="presParOf" srcId="{BC429CB4-BC6C-40E0-AF3C-4FB01079D928}" destId="{944103CC-E4DD-4105-89B3-315ACCA23DD7}" srcOrd="0" destOrd="0" presId="urn:microsoft.com/office/officeart/2005/8/layout/hierarchy3"/>
    <dgm:cxn modelId="{B654AFC7-E298-4AC8-A37F-17787920D25A}" type="presParOf" srcId="{BC429CB4-BC6C-40E0-AF3C-4FB01079D928}" destId="{D6DC2725-0046-46CE-8980-CB3B95C55992}" srcOrd="1" destOrd="0" presId="urn:microsoft.com/office/officeart/2005/8/layout/hierarchy3"/>
    <dgm:cxn modelId="{6F0F035B-840E-46F2-9335-D85FFF1939E4}" type="presParOf" srcId="{BC429CB4-BC6C-40E0-AF3C-4FB01079D928}" destId="{5A95B6C7-8A4E-4000-BB5B-8718BD33E1D0}" srcOrd="2" destOrd="0" presId="urn:microsoft.com/office/officeart/2005/8/layout/hierarchy3"/>
    <dgm:cxn modelId="{1F17EE8B-8E09-4F95-B97F-460DD96A7FD7}" type="presParOf" srcId="{BC429CB4-BC6C-40E0-AF3C-4FB01079D928}" destId="{1B543A44-E35E-4E77-960B-9AA9AD8DB7ED}" srcOrd="3" destOrd="0" presId="urn:microsoft.com/office/officeart/2005/8/layout/hierarchy3"/>
    <dgm:cxn modelId="{EC563E22-19E7-4ED7-B8F4-08D38213A70B}" type="presParOf" srcId="{BC429CB4-BC6C-40E0-AF3C-4FB01079D928}" destId="{8EC94CA4-18B6-4E1B-B8E8-044EA2D2E4C2}" srcOrd="4" destOrd="0" presId="urn:microsoft.com/office/officeart/2005/8/layout/hierarchy3"/>
    <dgm:cxn modelId="{56726712-2818-4420-BB06-AFBCD8FE792F}" type="presParOf" srcId="{BC429CB4-BC6C-40E0-AF3C-4FB01079D928}" destId="{09072E19-2F05-4772-892B-619A7DD35867}" srcOrd="5" destOrd="0" presId="urn:microsoft.com/office/officeart/2005/8/layout/hierarchy3"/>
    <dgm:cxn modelId="{ECCAC30F-D77C-40EE-8BDB-C175AE393508}" type="presParOf" srcId="{BC429CB4-BC6C-40E0-AF3C-4FB01079D928}" destId="{35F3BF3F-8AD7-4EBF-9744-C080E4CAAA85}" srcOrd="6" destOrd="0" presId="urn:microsoft.com/office/officeart/2005/8/layout/hierarchy3"/>
    <dgm:cxn modelId="{17323A4B-C191-4B5A-8771-F96971B77F3B}" type="presParOf" srcId="{BC429CB4-BC6C-40E0-AF3C-4FB01079D928}" destId="{2C8C5659-7245-449A-A61D-DBEE8930F480}" srcOrd="7" destOrd="0" presId="urn:microsoft.com/office/officeart/2005/8/layout/hierarchy3"/>
    <dgm:cxn modelId="{024585B2-64E7-4347-8DB9-E1130BF4B096}" type="presParOf" srcId="{BC429CB4-BC6C-40E0-AF3C-4FB01079D928}" destId="{6C16DCED-03CB-4B94-92B5-66FCE0C60A3E}" srcOrd="8" destOrd="0" presId="urn:microsoft.com/office/officeart/2005/8/layout/hierarchy3"/>
    <dgm:cxn modelId="{9C1DB919-1DA9-4FC9-9A55-D2723C76C203}" type="presParOf" srcId="{BC429CB4-BC6C-40E0-AF3C-4FB01079D928}" destId="{5278AB92-621C-4F9D-86F6-49EF31B9A823}" srcOrd="9" destOrd="0" presId="urn:microsoft.com/office/officeart/2005/8/layout/hierarchy3"/>
    <dgm:cxn modelId="{AAE59CF2-8C05-4FF3-B6E9-E64AE0C4D5B5}" type="presParOf" srcId="{10DF465B-C38D-4B4F-B19D-0C6EDFACF121}" destId="{50EA4750-2F0D-4C96-AD3C-29EA90232C9A}" srcOrd="1" destOrd="0" presId="urn:microsoft.com/office/officeart/2005/8/layout/hierarchy3"/>
    <dgm:cxn modelId="{31DA862D-58FC-45FF-A91A-B5971167B021}" type="presParOf" srcId="{50EA4750-2F0D-4C96-AD3C-29EA90232C9A}" destId="{99618C00-9ECD-4408-9EA6-176181019E8E}" srcOrd="0" destOrd="0" presId="urn:microsoft.com/office/officeart/2005/8/layout/hierarchy3"/>
    <dgm:cxn modelId="{0D151BC5-8CCF-400C-87CF-A69CF3F22E93}" type="presParOf" srcId="{99618C00-9ECD-4408-9EA6-176181019E8E}" destId="{896B144D-066A-4EAB-9DC6-9AB344F95776}" srcOrd="0" destOrd="0" presId="urn:microsoft.com/office/officeart/2005/8/layout/hierarchy3"/>
    <dgm:cxn modelId="{E384D848-89A7-49C9-B696-B5BA0220CC4C}" type="presParOf" srcId="{99618C00-9ECD-4408-9EA6-176181019E8E}" destId="{6B43920D-3BE7-43C3-8D75-1450721CAC17}" srcOrd="1" destOrd="0" presId="urn:microsoft.com/office/officeart/2005/8/layout/hierarchy3"/>
    <dgm:cxn modelId="{079F9788-49BD-4D00-BBA4-228ECA09077A}" type="presParOf" srcId="{50EA4750-2F0D-4C96-AD3C-29EA90232C9A}" destId="{27609D65-A744-4216-857E-6B98FAF52A34}" srcOrd="1" destOrd="0" presId="urn:microsoft.com/office/officeart/2005/8/layout/hierarchy3"/>
    <dgm:cxn modelId="{C309FA42-3642-46A4-AADB-1271ECDE67A5}" type="presParOf" srcId="{27609D65-A744-4216-857E-6B98FAF52A34}" destId="{F6019FC1-59F0-452A-A4C5-ED092ACE6478}" srcOrd="0" destOrd="0" presId="urn:microsoft.com/office/officeart/2005/8/layout/hierarchy3"/>
    <dgm:cxn modelId="{8CA8C0E1-4630-4567-92CA-774EC8C36EA5}" type="presParOf" srcId="{27609D65-A744-4216-857E-6B98FAF52A34}" destId="{90B68BA6-F930-42D7-9092-56E01FBB23B2}" srcOrd="1" destOrd="0" presId="urn:microsoft.com/office/officeart/2005/8/layout/hierarchy3"/>
    <dgm:cxn modelId="{46038ECC-8928-4C83-A0D7-1EA89C214412}" type="presParOf" srcId="{27609D65-A744-4216-857E-6B98FAF52A34}" destId="{5FDA8E20-76AE-466F-BE8B-6131D1B91C68}" srcOrd="2" destOrd="0" presId="urn:microsoft.com/office/officeart/2005/8/layout/hierarchy3"/>
    <dgm:cxn modelId="{250CDDE9-4A6E-41C4-8323-CCB88B34A1B4}" type="presParOf" srcId="{27609D65-A744-4216-857E-6B98FAF52A34}" destId="{64C37522-0022-407C-9E65-47699A59182F}" srcOrd="3" destOrd="0" presId="urn:microsoft.com/office/officeart/2005/8/layout/hierarchy3"/>
    <dgm:cxn modelId="{D5C15F34-AF12-4DF3-82DE-73CF70922251}" type="presParOf" srcId="{27609D65-A744-4216-857E-6B98FAF52A34}" destId="{E2585F2C-FE70-455E-A749-F1B1B46A93C6}" srcOrd="4" destOrd="0" presId="urn:microsoft.com/office/officeart/2005/8/layout/hierarchy3"/>
    <dgm:cxn modelId="{8702D26D-BA8A-4071-9A41-11C2D67C3CF3}" type="presParOf" srcId="{27609D65-A744-4216-857E-6B98FAF52A34}" destId="{F3440D9E-4094-42AE-885D-34455125256C}" srcOrd="5" destOrd="0" presId="urn:microsoft.com/office/officeart/2005/8/layout/hierarchy3"/>
    <dgm:cxn modelId="{03A5E6AE-2922-455D-B256-D37581F34508}" type="presParOf" srcId="{27609D65-A744-4216-857E-6B98FAF52A34}" destId="{A67D5E9B-4582-4D3E-9600-F0FC651D7AD5}" srcOrd="6" destOrd="0" presId="urn:microsoft.com/office/officeart/2005/8/layout/hierarchy3"/>
    <dgm:cxn modelId="{6EA709D8-B1A9-4D4B-9F46-3B82C15F696E}" type="presParOf" srcId="{27609D65-A744-4216-857E-6B98FAF52A34}" destId="{A9E36BBE-E5EB-4C18-ABCE-4BF53EEE0CA0}" srcOrd="7" destOrd="0" presId="urn:microsoft.com/office/officeart/2005/8/layout/hierarchy3"/>
    <dgm:cxn modelId="{6B963D37-8F42-41D5-907B-6443764239C6}" type="presParOf" srcId="{27609D65-A744-4216-857E-6B98FAF52A34}" destId="{065EEC2E-0E4E-48EA-B1DA-26A63C5919F2}" srcOrd="8" destOrd="0" presId="urn:microsoft.com/office/officeart/2005/8/layout/hierarchy3"/>
    <dgm:cxn modelId="{2F5AF886-FD21-4F33-ACE4-5B957051560A}" type="presParOf" srcId="{27609D65-A744-4216-857E-6B98FAF52A34}" destId="{613FEBD3-60B5-4977-8F82-3B570B4D5E22}" srcOrd="9" destOrd="0" presId="urn:microsoft.com/office/officeart/2005/8/layout/hierarchy3"/>
    <dgm:cxn modelId="{54BD6B62-A6CD-4F22-9025-BC8F9D02B92A}" type="presParOf" srcId="{27609D65-A744-4216-857E-6B98FAF52A34}" destId="{EADBB56B-317E-4AED-B9CB-6864D7C1AE9D}" srcOrd="10" destOrd="0" presId="urn:microsoft.com/office/officeart/2005/8/layout/hierarchy3"/>
    <dgm:cxn modelId="{C246383B-F8AD-4E10-8C63-F84EAD3A676E}" type="presParOf" srcId="{27609D65-A744-4216-857E-6B98FAF52A34}" destId="{E1B47F0E-3312-4FB4-99F0-F44C3089E025}" srcOrd="11" destOrd="0" presId="urn:microsoft.com/office/officeart/2005/8/layout/hierarchy3"/>
    <dgm:cxn modelId="{8A3F1FB6-E96E-45B5-A394-443D3CDA391D}" type="presParOf" srcId="{27609D65-A744-4216-857E-6B98FAF52A34}" destId="{8D8E2C07-D46C-46CD-8E7B-7BE10F28EF0C}" srcOrd="12" destOrd="0" presId="urn:microsoft.com/office/officeart/2005/8/layout/hierarchy3"/>
    <dgm:cxn modelId="{397F2D21-890D-410F-937C-CE92F0223197}" type="presParOf" srcId="{27609D65-A744-4216-857E-6B98FAF52A34}" destId="{C2DDF932-4453-4B83-856C-BE4328D93406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8518D7-30BF-4FA9-863A-845D4B25E3E5}">
      <dsp:nvSpPr>
        <dsp:cNvPr id="0" name=""/>
        <dsp:cNvSpPr/>
      </dsp:nvSpPr>
      <dsp:spPr>
        <a:xfrm rot="16200000">
          <a:off x="1432013" y="-319592"/>
          <a:ext cx="1780891" cy="3423036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Социальные выплаты государства</a:t>
          </a:r>
        </a:p>
      </dsp:txBody>
      <dsp:txXfrm rot="5400000">
        <a:off x="610940" y="501481"/>
        <a:ext cx="3423036" cy="1335668"/>
      </dsp:txXfrm>
    </dsp:sp>
    <dsp:sp modelId="{BBDD9FF8-9695-434B-9843-41B5016E4390}">
      <dsp:nvSpPr>
        <dsp:cNvPr id="0" name=""/>
        <dsp:cNvSpPr/>
      </dsp:nvSpPr>
      <dsp:spPr>
        <a:xfrm>
          <a:off x="4981917" y="504063"/>
          <a:ext cx="3090338" cy="1780891"/>
        </a:xfrm>
        <a:prstGeom prst="round1Rect">
          <a:avLst/>
        </a:prstGeom>
        <a:gradFill rotWithShape="0">
          <a:gsLst>
            <a:gs pos="0">
              <a:schemeClr val="accent4">
                <a:hueOff val="-599994"/>
                <a:satOff val="-320"/>
                <a:lumOff val="2223"/>
                <a:alphaOff val="0"/>
                <a:satMod val="103000"/>
                <a:lumMod val="118000"/>
              </a:schemeClr>
            </a:gs>
            <a:gs pos="50000">
              <a:schemeClr val="accent4">
                <a:hueOff val="-599994"/>
                <a:satOff val="-320"/>
                <a:lumOff val="2223"/>
                <a:alphaOff val="0"/>
                <a:satMod val="89000"/>
                <a:lumMod val="91000"/>
              </a:schemeClr>
            </a:gs>
            <a:gs pos="100000">
              <a:schemeClr val="accent4">
                <a:hueOff val="-599994"/>
                <a:satOff val="-320"/>
                <a:lumOff val="2223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Заработная плата</a:t>
          </a:r>
        </a:p>
      </dsp:txBody>
      <dsp:txXfrm>
        <a:off x="4981917" y="504063"/>
        <a:ext cx="3090338" cy="1335668"/>
      </dsp:txXfrm>
    </dsp:sp>
    <dsp:sp modelId="{CAA4F6FB-7E7B-4B7E-900D-AAF4AF4635F4}">
      <dsp:nvSpPr>
        <dsp:cNvPr id="0" name=""/>
        <dsp:cNvSpPr/>
      </dsp:nvSpPr>
      <dsp:spPr>
        <a:xfrm rot="10800000">
          <a:off x="373260" y="3285331"/>
          <a:ext cx="3898397" cy="1829811"/>
        </a:xfrm>
        <a:prstGeom prst="round1Rect">
          <a:avLst/>
        </a:prstGeom>
        <a:gradFill rotWithShape="0">
          <a:gsLst>
            <a:gs pos="0">
              <a:schemeClr val="accent4">
                <a:hueOff val="-1199988"/>
                <a:satOff val="-639"/>
                <a:lumOff val="4445"/>
                <a:alphaOff val="0"/>
                <a:satMod val="103000"/>
                <a:lumMod val="118000"/>
              </a:schemeClr>
            </a:gs>
            <a:gs pos="50000">
              <a:schemeClr val="accent4">
                <a:hueOff val="-1199988"/>
                <a:satOff val="-639"/>
                <a:lumOff val="4445"/>
                <a:alphaOff val="0"/>
                <a:satMod val="89000"/>
                <a:lumMod val="91000"/>
              </a:schemeClr>
            </a:gs>
            <a:gs pos="100000">
              <a:schemeClr val="accent4">
                <a:hueOff val="-1199988"/>
                <a:satOff val="-639"/>
                <a:lumOff val="4445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Прибыль от предпринимательской деятельности</a:t>
          </a:r>
        </a:p>
      </dsp:txBody>
      <dsp:txXfrm rot="10800000">
        <a:off x="373260" y="3742784"/>
        <a:ext cx="3898397" cy="1372358"/>
      </dsp:txXfrm>
    </dsp:sp>
    <dsp:sp modelId="{31651486-10BA-4753-8FA8-7233283FA671}">
      <dsp:nvSpPr>
        <dsp:cNvPr id="0" name=""/>
        <dsp:cNvSpPr/>
      </dsp:nvSpPr>
      <dsp:spPr>
        <a:xfrm rot="5400000">
          <a:off x="5656025" y="2647485"/>
          <a:ext cx="1829811" cy="3105505"/>
        </a:xfrm>
        <a:prstGeom prst="round1Rect">
          <a:avLst/>
        </a:prstGeom>
        <a:gradFill rotWithShape="0">
          <a:gsLst>
            <a:gs pos="0">
              <a:schemeClr val="accent4">
                <a:hueOff val="-1799982"/>
                <a:satOff val="-959"/>
                <a:lumOff val="6668"/>
                <a:alphaOff val="0"/>
                <a:satMod val="103000"/>
                <a:lumMod val="118000"/>
              </a:schemeClr>
            </a:gs>
            <a:gs pos="50000">
              <a:schemeClr val="accent4">
                <a:hueOff val="-1799982"/>
                <a:satOff val="-959"/>
                <a:lumOff val="6668"/>
                <a:alphaOff val="0"/>
                <a:satMod val="89000"/>
                <a:lumMod val="91000"/>
              </a:schemeClr>
            </a:gs>
            <a:gs pos="100000">
              <a:schemeClr val="accent4">
                <a:hueOff val="-1799982"/>
                <a:satOff val="-959"/>
                <a:lumOff val="6668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Доходы от собственности</a:t>
          </a:r>
        </a:p>
      </dsp:txBody>
      <dsp:txXfrm rot="-5400000">
        <a:off x="5018178" y="3742784"/>
        <a:ext cx="3105505" cy="1372358"/>
      </dsp:txXfrm>
    </dsp:sp>
    <dsp:sp modelId="{D64D5BE3-1535-4A93-929D-0DF0DE8FC9AC}">
      <dsp:nvSpPr>
        <dsp:cNvPr id="0" name=""/>
        <dsp:cNvSpPr/>
      </dsp:nvSpPr>
      <dsp:spPr>
        <a:xfrm>
          <a:off x="3168348" y="2088232"/>
          <a:ext cx="2549083" cy="1404156"/>
        </a:xfrm>
        <a:prstGeom prst="roundRect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/>
            <a:t>Доход семьи</a:t>
          </a:r>
        </a:p>
      </dsp:txBody>
      <dsp:txXfrm>
        <a:off x="3236893" y="2156777"/>
        <a:ext cx="2411993" cy="12670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A14C2F-126A-49C1-9370-DB75BBE3CB82}">
      <dsp:nvSpPr>
        <dsp:cNvPr id="0" name=""/>
        <dsp:cNvSpPr/>
      </dsp:nvSpPr>
      <dsp:spPr>
        <a:xfrm>
          <a:off x="1409" y="207577"/>
          <a:ext cx="5293541" cy="7114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Виды бюджета по рангу </a:t>
          </a:r>
        </a:p>
      </dsp:txBody>
      <dsp:txXfrm>
        <a:off x="22246" y="228414"/>
        <a:ext cx="5251867" cy="669756"/>
      </dsp:txXfrm>
    </dsp:sp>
    <dsp:sp modelId="{4BBCF1A7-E693-45DE-B957-C57376B207BB}">
      <dsp:nvSpPr>
        <dsp:cNvPr id="0" name=""/>
        <dsp:cNvSpPr/>
      </dsp:nvSpPr>
      <dsp:spPr>
        <a:xfrm>
          <a:off x="530763" y="919007"/>
          <a:ext cx="529354" cy="5335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572"/>
              </a:lnTo>
              <a:lnTo>
                <a:pt x="529354" y="533572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5444B1-5246-4A09-95F2-5D57EC36A5F9}">
      <dsp:nvSpPr>
        <dsp:cNvPr id="0" name=""/>
        <dsp:cNvSpPr/>
      </dsp:nvSpPr>
      <dsp:spPr>
        <a:xfrm>
          <a:off x="1060117" y="1096865"/>
          <a:ext cx="3559019" cy="7114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государственный</a:t>
          </a:r>
        </a:p>
      </dsp:txBody>
      <dsp:txXfrm>
        <a:off x="1080954" y="1117702"/>
        <a:ext cx="3517345" cy="669756"/>
      </dsp:txXfrm>
    </dsp:sp>
    <dsp:sp modelId="{18C93182-3D98-4F02-84D3-653F607E8424}">
      <dsp:nvSpPr>
        <dsp:cNvPr id="0" name=""/>
        <dsp:cNvSpPr/>
      </dsp:nvSpPr>
      <dsp:spPr>
        <a:xfrm>
          <a:off x="530763" y="919007"/>
          <a:ext cx="529354" cy="1422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2861"/>
              </a:lnTo>
              <a:lnTo>
                <a:pt x="529354" y="142286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481724-2AAE-4D37-9C8C-DEEC3AECE1E1}">
      <dsp:nvSpPr>
        <dsp:cNvPr id="0" name=""/>
        <dsp:cNvSpPr/>
      </dsp:nvSpPr>
      <dsp:spPr>
        <a:xfrm>
          <a:off x="1060117" y="1986153"/>
          <a:ext cx="3559019" cy="7114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-299997"/>
              <a:satOff val="-160"/>
              <a:lumOff val="1111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предприятий</a:t>
          </a:r>
        </a:p>
      </dsp:txBody>
      <dsp:txXfrm>
        <a:off x="1080954" y="2006990"/>
        <a:ext cx="3517345" cy="669756"/>
      </dsp:txXfrm>
    </dsp:sp>
    <dsp:sp modelId="{552BEC76-CEFC-470D-AA4A-09C69F9B4D9B}">
      <dsp:nvSpPr>
        <dsp:cNvPr id="0" name=""/>
        <dsp:cNvSpPr/>
      </dsp:nvSpPr>
      <dsp:spPr>
        <a:xfrm>
          <a:off x="530763" y="919007"/>
          <a:ext cx="529354" cy="23121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2149"/>
              </a:lnTo>
              <a:lnTo>
                <a:pt x="529354" y="2312149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5D047D-7835-4CFC-B168-CC0F123F8D50}">
      <dsp:nvSpPr>
        <dsp:cNvPr id="0" name=""/>
        <dsp:cNvSpPr/>
      </dsp:nvSpPr>
      <dsp:spPr>
        <a:xfrm>
          <a:off x="1060117" y="2875441"/>
          <a:ext cx="3559019" cy="7114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-599994"/>
              <a:satOff val="-320"/>
              <a:lumOff val="2223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семейный</a:t>
          </a:r>
        </a:p>
      </dsp:txBody>
      <dsp:txXfrm>
        <a:off x="1080954" y="2896278"/>
        <a:ext cx="3517345" cy="669756"/>
      </dsp:txXfrm>
    </dsp:sp>
    <dsp:sp modelId="{1BE68F81-05AD-4F96-9484-985B8FCD6DD7}">
      <dsp:nvSpPr>
        <dsp:cNvPr id="0" name=""/>
        <dsp:cNvSpPr/>
      </dsp:nvSpPr>
      <dsp:spPr>
        <a:xfrm>
          <a:off x="530763" y="919007"/>
          <a:ext cx="529354" cy="3201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1437"/>
              </a:lnTo>
              <a:lnTo>
                <a:pt x="529354" y="320143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4ADA9C-325E-403A-B0ED-67FB69743612}">
      <dsp:nvSpPr>
        <dsp:cNvPr id="0" name=""/>
        <dsp:cNvSpPr/>
      </dsp:nvSpPr>
      <dsp:spPr>
        <a:xfrm>
          <a:off x="1060117" y="3764730"/>
          <a:ext cx="3559019" cy="7114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-899991"/>
              <a:satOff val="-479"/>
              <a:lumOff val="3334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личный</a:t>
          </a:r>
        </a:p>
      </dsp:txBody>
      <dsp:txXfrm>
        <a:off x="1080954" y="3785567"/>
        <a:ext cx="3517345" cy="669756"/>
      </dsp:txXfrm>
    </dsp:sp>
    <dsp:sp modelId="{582769F5-03B9-42A4-8B57-42E3577EE2CF}">
      <dsp:nvSpPr>
        <dsp:cNvPr id="0" name=""/>
        <dsp:cNvSpPr/>
      </dsp:nvSpPr>
      <dsp:spPr>
        <a:xfrm>
          <a:off x="5650665" y="207577"/>
          <a:ext cx="5221131" cy="7114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799982"/>
                <a:satOff val="-959"/>
                <a:lumOff val="6668"/>
                <a:alphaOff val="0"/>
                <a:satMod val="103000"/>
                <a:lumMod val="118000"/>
              </a:schemeClr>
            </a:gs>
            <a:gs pos="50000">
              <a:schemeClr val="accent4">
                <a:hueOff val="-1799982"/>
                <a:satOff val="-959"/>
                <a:lumOff val="6668"/>
                <a:alphaOff val="0"/>
                <a:satMod val="89000"/>
                <a:lumMod val="91000"/>
              </a:schemeClr>
            </a:gs>
            <a:gs pos="100000">
              <a:schemeClr val="accent4">
                <a:hueOff val="-1799982"/>
                <a:satOff val="-959"/>
                <a:lumOff val="6668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Виды бюджета по разнице между доходом и расходом</a:t>
          </a:r>
        </a:p>
      </dsp:txBody>
      <dsp:txXfrm>
        <a:off x="5671502" y="228414"/>
        <a:ext cx="5179457" cy="669756"/>
      </dsp:txXfrm>
    </dsp:sp>
    <dsp:sp modelId="{6668376F-7699-42FF-9A83-C3430403B813}">
      <dsp:nvSpPr>
        <dsp:cNvPr id="0" name=""/>
        <dsp:cNvSpPr/>
      </dsp:nvSpPr>
      <dsp:spPr>
        <a:xfrm>
          <a:off x="6172779" y="919007"/>
          <a:ext cx="522113" cy="6824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2400"/>
              </a:lnTo>
              <a:lnTo>
                <a:pt x="522113" y="68240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C691A8-0ED6-4707-84AC-D1DB17A2D55B}">
      <dsp:nvSpPr>
        <dsp:cNvPr id="0" name=""/>
        <dsp:cNvSpPr/>
      </dsp:nvSpPr>
      <dsp:spPr>
        <a:xfrm>
          <a:off x="6694892" y="1096865"/>
          <a:ext cx="3986105" cy="10090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-1199988"/>
              <a:satOff val="-639"/>
              <a:lumOff val="4445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sng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Сбалансированный</a:t>
          </a: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(доход=расход)</a:t>
          </a:r>
        </a:p>
      </dsp:txBody>
      <dsp:txXfrm>
        <a:off x="6724447" y="1126420"/>
        <a:ext cx="3926995" cy="949975"/>
      </dsp:txXfrm>
    </dsp:sp>
    <dsp:sp modelId="{8647B7D7-60FC-4189-A64E-82F48A7B0F5B}">
      <dsp:nvSpPr>
        <dsp:cNvPr id="0" name=""/>
        <dsp:cNvSpPr/>
      </dsp:nvSpPr>
      <dsp:spPr>
        <a:xfrm>
          <a:off x="6172779" y="919007"/>
          <a:ext cx="522113" cy="18693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9344"/>
              </a:lnTo>
              <a:lnTo>
                <a:pt x="522113" y="1869344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0FD8A9-786D-494D-B236-33FF1BDD251F}">
      <dsp:nvSpPr>
        <dsp:cNvPr id="0" name=""/>
        <dsp:cNvSpPr/>
      </dsp:nvSpPr>
      <dsp:spPr>
        <a:xfrm>
          <a:off x="6694892" y="2283809"/>
          <a:ext cx="3986105" cy="10090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-1499985"/>
              <a:satOff val="-799"/>
              <a:lumOff val="5557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sng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Дефицитный</a:t>
          </a: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(доход</a:t>
          </a: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расход)</a:t>
          </a:r>
        </a:p>
      </dsp:txBody>
      <dsp:txXfrm>
        <a:off x="6724447" y="2313364"/>
        <a:ext cx="3926995" cy="949975"/>
      </dsp:txXfrm>
    </dsp:sp>
    <dsp:sp modelId="{1DBBBF2A-F5A0-4C76-9F2A-6B99AFB398E3}">
      <dsp:nvSpPr>
        <dsp:cNvPr id="0" name=""/>
        <dsp:cNvSpPr/>
      </dsp:nvSpPr>
      <dsp:spPr>
        <a:xfrm>
          <a:off x="6172779" y="919007"/>
          <a:ext cx="522113" cy="30562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6287"/>
              </a:lnTo>
              <a:lnTo>
                <a:pt x="522113" y="305628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DB4D5A-F5AB-4565-BE54-ABB9853BEB14}">
      <dsp:nvSpPr>
        <dsp:cNvPr id="0" name=""/>
        <dsp:cNvSpPr/>
      </dsp:nvSpPr>
      <dsp:spPr>
        <a:xfrm>
          <a:off x="6694892" y="3470752"/>
          <a:ext cx="3986105" cy="10090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-1799982"/>
              <a:satOff val="-959"/>
              <a:lumOff val="6668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sng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Профицитный</a:t>
          </a: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(доход</a:t>
          </a: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&gt;</a:t>
          </a: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расход)</a:t>
          </a:r>
        </a:p>
      </dsp:txBody>
      <dsp:txXfrm>
        <a:off x="6724447" y="3500307"/>
        <a:ext cx="3926995" cy="9499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AC8960-1704-45A1-92CE-228EB9F5A522}">
      <dsp:nvSpPr>
        <dsp:cNvPr id="0" name=""/>
        <dsp:cNvSpPr/>
      </dsp:nvSpPr>
      <dsp:spPr>
        <a:xfrm>
          <a:off x="5855077" y="1718964"/>
          <a:ext cx="2665130" cy="8762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9282"/>
              </a:lnTo>
              <a:lnTo>
                <a:pt x="2665130" y="739282"/>
              </a:lnTo>
              <a:lnTo>
                <a:pt x="2665130" y="87628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77B433-10C5-454C-8140-A89BB4FD9345}">
      <dsp:nvSpPr>
        <dsp:cNvPr id="0" name=""/>
        <dsp:cNvSpPr/>
      </dsp:nvSpPr>
      <dsp:spPr>
        <a:xfrm>
          <a:off x="2836141" y="3666048"/>
          <a:ext cx="3721327" cy="7863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9355"/>
              </a:lnTo>
              <a:lnTo>
                <a:pt x="3721327" y="649355"/>
              </a:lnTo>
              <a:lnTo>
                <a:pt x="3721327" y="786356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531023-BE49-4797-8004-6A6E939ED2C6}">
      <dsp:nvSpPr>
        <dsp:cNvPr id="0" name=""/>
        <dsp:cNvSpPr/>
      </dsp:nvSpPr>
      <dsp:spPr>
        <a:xfrm>
          <a:off x="1681235" y="3666048"/>
          <a:ext cx="1154905" cy="798452"/>
        </a:xfrm>
        <a:custGeom>
          <a:avLst/>
          <a:gdLst/>
          <a:ahLst/>
          <a:cxnLst/>
          <a:rect l="0" t="0" r="0" b="0"/>
          <a:pathLst>
            <a:path>
              <a:moveTo>
                <a:pt x="1154905" y="0"/>
              </a:moveTo>
              <a:lnTo>
                <a:pt x="1154905" y="661450"/>
              </a:lnTo>
              <a:lnTo>
                <a:pt x="0" y="661450"/>
              </a:lnTo>
              <a:lnTo>
                <a:pt x="0" y="79845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6D699-92A6-4B2F-AC79-7879FF19F714}">
      <dsp:nvSpPr>
        <dsp:cNvPr id="0" name=""/>
        <dsp:cNvSpPr/>
      </dsp:nvSpPr>
      <dsp:spPr>
        <a:xfrm>
          <a:off x="2836141" y="1718964"/>
          <a:ext cx="3018936" cy="873325"/>
        </a:xfrm>
        <a:custGeom>
          <a:avLst/>
          <a:gdLst/>
          <a:ahLst/>
          <a:cxnLst/>
          <a:rect l="0" t="0" r="0" b="0"/>
          <a:pathLst>
            <a:path>
              <a:moveTo>
                <a:pt x="3018936" y="0"/>
              </a:moveTo>
              <a:lnTo>
                <a:pt x="3018936" y="736324"/>
              </a:lnTo>
              <a:lnTo>
                <a:pt x="0" y="736324"/>
              </a:lnTo>
              <a:lnTo>
                <a:pt x="0" y="87332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5B3018-140C-4328-A1F7-A3325A21287D}">
      <dsp:nvSpPr>
        <dsp:cNvPr id="0" name=""/>
        <dsp:cNvSpPr/>
      </dsp:nvSpPr>
      <dsp:spPr>
        <a:xfrm>
          <a:off x="3796123" y="59921"/>
          <a:ext cx="4117907" cy="16590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F9B2F3-6547-4D7D-9730-BCBF22F2353A}">
      <dsp:nvSpPr>
        <dsp:cNvPr id="0" name=""/>
        <dsp:cNvSpPr/>
      </dsp:nvSpPr>
      <dsp:spPr>
        <a:xfrm>
          <a:off x="3960442" y="216024"/>
          <a:ext cx="4117907" cy="16590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/>
            <a:t>Расходы семьи</a:t>
          </a:r>
          <a:endParaRPr lang="ru-RU" sz="3400" kern="1200" dirty="0"/>
        </a:p>
      </dsp:txBody>
      <dsp:txXfrm>
        <a:off x="4009034" y="264616"/>
        <a:ext cx="4020723" cy="1561859"/>
      </dsp:txXfrm>
    </dsp:sp>
    <dsp:sp modelId="{40C96DCE-9C90-4899-A2A6-00D08302E030}">
      <dsp:nvSpPr>
        <dsp:cNvPr id="0" name=""/>
        <dsp:cNvSpPr/>
      </dsp:nvSpPr>
      <dsp:spPr>
        <a:xfrm>
          <a:off x="648066" y="2592290"/>
          <a:ext cx="4376148" cy="10737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5E1A2B-F590-4830-A7F2-D45CD8F0EAD9}">
      <dsp:nvSpPr>
        <dsp:cNvPr id="0" name=""/>
        <dsp:cNvSpPr/>
      </dsp:nvSpPr>
      <dsp:spPr>
        <a:xfrm>
          <a:off x="812386" y="2748393"/>
          <a:ext cx="4376148" cy="1073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Переменные </a:t>
          </a:r>
        </a:p>
      </dsp:txBody>
      <dsp:txXfrm>
        <a:off x="843835" y="2779842"/>
        <a:ext cx="4313250" cy="1010860"/>
      </dsp:txXfrm>
    </dsp:sp>
    <dsp:sp modelId="{308A3E9F-6B61-4C07-A570-2ED39F366024}">
      <dsp:nvSpPr>
        <dsp:cNvPr id="0" name=""/>
        <dsp:cNvSpPr/>
      </dsp:nvSpPr>
      <dsp:spPr>
        <a:xfrm>
          <a:off x="-144011" y="4464500"/>
          <a:ext cx="3650495" cy="15152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D7231E-0CA6-4C46-B2CC-F39EE6D931C6}">
      <dsp:nvSpPr>
        <dsp:cNvPr id="0" name=""/>
        <dsp:cNvSpPr/>
      </dsp:nvSpPr>
      <dsp:spPr>
        <a:xfrm>
          <a:off x="20307" y="4620604"/>
          <a:ext cx="3650495" cy="15152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Периодические </a:t>
          </a:r>
        </a:p>
      </dsp:txBody>
      <dsp:txXfrm>
        <a:off x="64686" y="4664983"/>
        <a:ext cx="3561737" cy="1426454"/>
      </dsp:txXfrm>
    </dsp:sp>
    <dsp:sp modelId="{44859E40-A29E-4CDF-807E-B98E6011D966}">
      <dsp:nvSpPr>
        <dsp:cNvPr id="0" name=""/>
        <dsp:cNvSpPr/>
      </dsp:nvSpPr>
      <dsp:spPr>
        <a:xfrm>
          <a:off x="4732220" y="4452405"/>
          <a:ext cx="3650495" cy="15152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AE7EF6-86D1-4130-AFCE-896F3508316A}">
      <dsp:nvSpPr>
        <dsp:cNvPr id="0" name=""/>
        <dsp:cNvSpPr/>
      </dsp:nvSpPr>
      <dsp:spPr>
        <a:xfrm>
          <a:off x="4896540" y="4608508"/>
          <a:ext cx="3650495" cy="15152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Единовременные </a:t>
          </a:r>
        </a:p>
      </dsp:txBody>
      <dsp:txXfrm>
        <a:off x="4940919" y="4652887"/>
        <a:ext cx="3561737" cy="1426454"/>
      </dsp:txXfrm>
    </dsp:sp>
    <dsp:sp modelId="{36AEB712-F05B-4365-946A-58C0FB6F84CD}">
      <dsp:nvSpPr>
        <dsp:cNvPr id="0" name=""/>
        <dsp:cNvSpPr/>
      </dsp:nvSpPr>
      <dsp:spPr>
        <a:xfrm>
          <a:off x="6332134" y="2595248"/>
          <a:ext cx="4376148" cy="10737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1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89000"/>
                <a:lumMod val="91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6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78035B-EA4F-4B91-91DA-E25FC3399461}">
      <dsp:nvSpPr>
        <dsp:cNvPr id="0" name=""/>
        <dsp:cNvSpPr/>
      </dsp:nvSpPr>
      <dsp:spPr>
        <a:xfrm>
          <a:off x="6496453" y="2751351"/>
          <a:ext cx="4376148" cy="1073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Постоянные </a:t>
          </a:r>
        </a:p>
      </dsp:txBody>
      <dsp:txXfrm>
        <a:off x="6527902" y="2782800"/>
        <a:ext cx="4313250" cy="10108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9D95DF-1422-4803-B412-38DBEAD49736}">
      <dsp:nvSpPr>
        <dsp:cNvPr id="0" name=""/>
        <dsp:cNvSpPr/>
      </dsp:nvSpPr>
      <dsp:spPr>
        <a:xfrm>
          <a:off x="552802" y="1488"/>
          <a:ext cx="3540378" cy="494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Доходы</a:t>
          </a:r>
        </a:p>
      </dsp:txBody>
      <dsp:txXfrm>
        <a:off x="567286" y="15972"/>
        <a:ext cx="3511410" cy="465550"/>
      </dsp:txXfrm>
    </dsp:sp>
    <dsp:sp modelId="{944103CC-E4DD-4105-89B3-315ACCA23DD7}">
      <dsp:nvSpPr>
        <dsp:cNvPr id="0" name=""/>
        <dsp:cNvSpPr/>
      </dsp:nvSpPr>
      <dsp:spPr>
        <a:xfrm>
          <a:off x="906840" y="496007"/>
          <a:ext cx="354037" cy="3708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889"/>
              </a:lnTo>
              <a:lnTo>
                <a:pt x="354037" y="3708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DC2725-0046-46CE-8980-CB3B95C55992}">
      <dsp:nvSpPr>
        <dsp:cNvPr id="0" name=""/>
        <dsp:cNvSpPr/>
      </dsp:nvSpPr>
      <dsp:spPr>
        <a:xfrm>
          <a:off x="1260878" y="619637"/>
          <a:ext cx="2243643" cy="4945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275362" y="634121"/>
        <a:ext cx="2214675" cy="465550"/>
      </dsp:txXfrm>
    </dsp:sp>
    <dsp:sp modelId="{5A95B6C7-8A4E-4000-BB5B-8718BD33E1D0}">
      <dsp:nvSpPr>
        <dsp:cNvPr id="0" name=""/>
        <dsp:cNvSpPr/>
      </dsp:nvSpPr>
      <dsp:spPr>
        <a:xfrm>
          <a:off x="906840" y="496007"/>
          <a:ext cx="354037" cy="9890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9037"/>
              </a:lnTo>
              <a:lnTo>
                <a:pt x="354037" y="9890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543A44-E35E-4E77-960B-9AA9AD8DB7ED}">
      <dsp:nvSpPr>
        <dsp:cNvPr id="0" name=""/>
        <dsp:cNvSpPr/>
      </dsp:nvSpPr>
      <dsp:spPr>
        <a:xfrm>
          <a:off x="1260878" y="1237785"/>
          <a:ext cx="2243643" cy="4945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275362" y="1252269"/>
        <a:ext cx="2214675" cy="465550"/>
      </dsp:txXfrm>
    </dsp:sp>
    <dsp:sp modelId="{8EC94CA4-18B6-4E1B-B8E8-044EA2D2E4C2}">
      <dsp:nvSpPr>
        <dsp:cNvPr id="0" name=""/>
        <dsp:cNvSpPr/>
      </dsp:nvSpPr>
      <dsp:spPr>
        <a:xfrm>
          <a:off x="906840" y="496007"/>
          <a:ext cx="354037" cy="16071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7186"/>
              </a:lnTo>
              <a:lnTo>
                <a:pt x="354037" y="160718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072E19-2F05-4772-892B-619A7DD35867}">
      <dsp:nvSpPr>
        <dsp:cNvPr id="0" name=""/>
        <dsp:cNvSpPr/>
      </dsp:nvSpPr>
      <dsp:spPr>
        <a:xfrm>
          <a:off x="1260878" y="1855934"/>
          <a:ext cx="2243643" cy="4945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1275362" y="1870418"/>
        <a:ext cx="2214675" cy="465550"/>
      </dsp:txXfrm>
    </dsp:sp>
    <dsp:sp modelId="{35F3BF3F-8AD7-4EBF-9744-C080E4CAAA85}">
      <dsp:nvSpPr>
        <dsp:cNvPr id="0" name=""/>
        <dsp:cNvSpPr/>
      </dsp:nvSpPr>
      <dsp:spPr>
        <a:xfrm>
          <a:off x="906840" y="496007"/>
          <a:ext cx="354037" cy="2225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5334"/>
              </a:lnTo>
              <a:lnTo>
                <a:pt x="354037" y="222533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8C5659-7245-449A-A61D-DBEE8930F480}">
      <dsp:nvSpPr>
        <dsp:cNvPr id="0" name=""/>
        <dsp:cNvSpPr/>
      </dsp:nvSpPr>
      <dsp:spPr>
        <a:xfrm>
          <a:off x="1260878" y="2474082"/>
          <a:ext cx="2243643" cy="4945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1275362" y="2488566"/>
        <a:ext cx="2214675" cy="465550"/>
      </dsp:txXfrm>
    </dsp:sp>
    <dsp:sp modelId="{6C16DCED-03CB-4B94-92B5-66FCE0C60A3E}">
      <dsp:nvSpPr>
        <dsp:cNvPr id="0" name=""/>
        <dsp:cNvSpPr/>
      </dsp:nvSpPr>
      <dsp:spPr>
        <a:xfrm>
          <a:off x="906840" y="496007"/>
          <a:ext cx="354037" cy="28434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3483"/>
              </a:lnTo>
              <a:lnTo>
                <a:pt x="354037" y="284348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78AB92-621C-4F9D-86F6-49EF31B9A823}">
      <dsp:nvSpPr>
        <dsp:cNvPr id="0" name=""/>
        <dsp:cNvSpPr/>
      </dsp:nvSpPr>
      <dsp:spPr>
        <a:xfrm>
          <a:off x="1260878" y="3092231"/>
          <a:ext cx="2243643" cy="4945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1275362" y="3106715"/>
        <a:ext cx="2214675" cy="465550"/>
      </dsp:txXfrm>
    </dsp:sp>
    <dsp:sp modelId="{896B144D-066A-4EAB-9DC6-9AB344F95776}">
      <dsp:nvSpPr>
        <dsp:cNvPr id="0" name=""/>
        <dsp:cNvSpPr/>
      </dsp:nvSpPr>
      <dsp:spPr>
        <a:xfrm>
          <a:off x="4340441" y="1488"/>
          <a:ext cx="3540378" cy="494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Расходы</a:t>
          </a:r>
        </a:p>
      </dsp:txBody>
      <dsp:txXfrm>
        <a:off x="4354925" y="15972"/>
        <a:ext cx="3511410" cy="465550"/>
      </dsp:txXfrm>
    </dsp:sp>
    <dsp:sp modelId="{F6019FC1-59F0-452A-A4C5-ED092ACE6478}">
      <dsp:nvSpPr>
        <dsp:cNvPr id="0" name=""/>
        <dsp:cNvSpPr/>
      </dsp:nvSpPr>
      <dsp:spPr>
        <a:xfrm>
          <a:off x="4694479" y="496007"/>
          <a:ext cx="354037" cy="3708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889"/>
              </a:lnTo>
              <a:lnTo>
                <a:pt x="354037" y="3708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B68BA6-F930-42D7-9092-56E01FBB23B2}">
      <dsp:nvSpPr>
        <dsp:cNvPr id="0" name=""/>
        <dsp:cNvSpPr/>
      </dsp:nvSpPr>
      <dsp:spPr>
        <a:xfrm>
          <a:off x="5048516" y="619637"/>
          <a:ext cx="3471688" cy="4945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063000" y="634121"/>
        <a:ext cx="3442720" cy="465550"/>
      </dsp:txXfrm>
    </dsp:sp>
    <dsp:sp modelId="{5FDA8E20-76AE-466F-BE8B-6131D1B91C68}">
      <dsp:nvSpPr>
        <dsp:cNvPr id="0" name=""/>
        <dsp:cNvSpPr/>
      </dsp:nvSpPr>
      <dsp:spPr>
        <a:xfrm>
          <a:off x="4694479" y="496007"/>
          <a:ext cx="354037" cy="9890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9037"/>
              </a:lnTo>
              <a:lnTo>
                <a:pt x="354037" y="9890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C37522-0022-407C-9E65-47699A59182F}">
      <dsp:nvSpPr>
        <dsp:cNvPr id="0" name=""/>
        <dsp:cNvSpPr/>
      </dsp:nvSpPr>
      <dsp:spPr>
        <a:xfrm>
          <a:off x="5048516" y="1237785"/>
          <a:ext cx="3471688" cy="4945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063000" y="1252269"/>
        <a:ext cx="3442720" cy="465550"/>
      </dsp:txXfrm>
    </dsp:sp>
    <dsp:sp modelId="{E2585F2C-FE70-455E-A749-F1B1B46A93C6}">
      <dsp:nvSpPr>
        <dsp:cNvPr id="0" name=""/>
        <dsp:cNvSpPr/>
      </dsp:nvSpPr>
      <dsp:spPr>
        <a:xfrm>
          <a:off x="4694479" y="496007"/>
          <a:ext cx="354037" cy="16071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7186"/>
              </a:lnTo>
              <a:lnTo>
                <a:pt x="354037" y="160718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440D9E-4094-42AE-885D-34455125256C}">
      <dsp:nvSpPr>
        <dsp:cNvPr id="0" name=""/>
        <dsp:cNvSpPr/>
      </dsp:nvSpPr>
      <dsp:spPr>
        <a:xfrm>
          <a:off x="5048516" y="1855934"/>
          <a:ext cx="3471688" cy="4945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5063000" y="1870418"/>
        <a:ext cx="3442720" cy="465550"/>
      </dsp:txXfrm>
    </dsp:sp>
    <dsp:sp modelId="{A67D5E9B-4582-4D3E-9600-F0FC651D7AD5}">
      <dsp:nvSpPr>
        <dsp:cNvPr id="0" name=""/>
        <dsp:cNvSpPr/>
      </dsp:nvSpPr>
      <dsp:spPr>
        <a:xfrm>
          <a:off x="4694479" y="496007"/>
          <a:ext cx="354037" cy="2225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5334"/>
              </a:lnTo>
              <a:lnTo>
                <a:pt x="354037" y="222533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E36BBE-E5EB-4C18-ABCE-4BF53EEE0CA0}">
      <dsp:nvSpPr>
        <dsp:cNvPr id="0" name=""/>
        <dsp:cNvSpPr/>
      </dsp:nvSpPr>
      <dsp:spPr>
        <a:xfrm>
          <a:off x="5048516" y="2474082"/>
          <a:ext cx="3471688" cy="4945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5063000" y="2488566"/>
        <a:ext cx="3442720" cy="465550"/>
      </dsp:txXfrm>
    </dsp:sp>
    <dsp:sp modelId="{065EEC2E-0E4E-48EA-B1DA-26A63C5919F2}">
      <dsp:nvSpPr>
        <dsp:cNvPr id="0" name=""/>
        <dsp:cNvSpPr/>
      </dsp:nvSpPr>
      <dsp:spPr>
        <a:xfrm>
          <a:off x="4694479" y="496007"/>
          <a:ext cx="354037" cy="28434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3483"/>
              </a:lnTo>
              <a:lnTo>
                <a:pt x="354037" y="284348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3FEBD3-60B5-4977-8F82-3B570B4D5E22}">
      <dsp:nvSpPr>
        <dsp:cNvPr id="0" name=""/>
        <dsp:cNvSpPr/>
      </dsp:nvSpPr>
      <dsp:spPr>
        <a:xfrm>
          <a:off x="5048516" y="3092231"/>
          <a:ext cx="3471688" cy="4945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5063000" y="3106715"/>
        <a:ext cx="3442720" cy="465550"/>
      </dsp:txXfrm>
    </dsp:sp>
    <dsp:sp modelId="{EADBB56B-317E-4AED-B9CB-6864D7C1AE9D}">
      <dsp:nvSpPr>
        <dsp:cNvPr id="0" name=""/>
        <dsp:cNvSpPr/>
      </dsp:nvSpPr>
      <dsp:spPr>
        <a:xfrm>
          <a:off x="4694479" y="496007"/>
          <a:ext cx="354037" cy="3461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1631"/>
              </a:lnTo>
              <a:lnTo>
                <a:pt x="354037" y="34616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B47F0E-3312-4FB4-99F0-F44C3089E025}">
      <dsp:nvSpPr>
        <dsp:cNvPr id="0" name=""/>
        <dsp:cNvSpPr/>
      </dsp:nvSpPr>
      <dsp:spPr>
        <a:xfrm>
          <a:off x="5048516" y="3710379"/>
          <a:ext cx="3471688" cy="4945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5063000" y="3724863"/>
        <a:ext cx="3442720" cy="465550"/>
      </dsp:txXfrm>
    </dsp:sp>
    <dsp:sp modelId="{8D8E2C07-D46C-46CD-8E7B-7BE10F28EF0C}">
      <dsp:nvSpPr>
        <dsp:cNvPr id="0" name=""/>
        <dsp:cNvSpPr/>
      </dsp:nvSpPr>
      <dsp:spPr>
        <a:xfrm>
          <a:off x="4694479" y="496007"/>
          <a:ext cx="354037" cy="40797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79780"/>
              </a:lnTo>
              <a:lnTo>
                <a:pt x="354037" y="40797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DDF932-4453-4B83-856C-BE4328D93406}">
      <dsp:nvSpPr>
        <dsp:cNvPr id="0" name=""/>
        <dsp:cNvSpPr/>
      </dsp:nvSpPr>
      <dsp:spPr>
        <a:xfrm>
          <a:off x="5048516" y="4328528"/>
          <a:ext cx="3471688" cy="4945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5063000" y="4343012"/>
        <a:ext cx="3442720" cy="465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ru-RU"/>
              <a:t>20.03.2016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ru-RU"/>
              <a:t>20.03.2016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grpSp>
        <p:nvGrpSpPr>
          <p:cNvPr id="256" name="line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Полилиния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58" name="Полилиния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59" name="Полилиния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0" name="Полилиния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1" name="Полилиния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2" name="Полилиния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3" name="Полилиния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4" name="Полилиния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5" name="Полилиния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6" name="Полилиния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7" name="Полилиния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8" name="Полилиния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9" name="Полилиния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0" name="Полилиния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1" name="Полилиния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2" name="Полилиния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3" name="Полилиния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4" name="Полилиния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5" name="Полилиния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6" name="Полилиния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7" name="Полилиния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8" name="Полилиния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9" name="Полилиния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0" name="Полилиния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1" name="Полилиния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2" name="Полилиния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3" name="Полилиния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4" name="Полилиния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5" name="Полилиния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6" name="Полилиния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7" name="Полилиния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8" name="Полилиния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9" name="Полилиния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0" name="Полилиния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1" name="Полилиния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2" name="Полилиния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3" name="Полилиния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4" name="Полилиния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5" name="Полилиния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6" name="Полилиния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7" name="Полилиния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8" name="Полилиния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9" name="Полилиния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0" name="Полилиния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1" name="Полилиния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2" name="Полилиния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3" name="Полилиния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4" name="Полилиния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5" name="Полилиния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6" name="Полилиния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7" name="Полилиния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8" name="Полилиния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9" name="Полилиния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0" name="Полилиния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1" name="Полилиния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2" name="Полилиния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3" name="Полилиния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4" name="Полилиния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5" name="Полилиния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6" name="Полилиния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7" name="Полилиния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8" name="Полилиния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9" name="Полилиния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0" name="Полилиния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1" name="Полилиния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2" name="Полилиния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3" name="Полилиния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4" name="Полилиния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5" name="Полилиния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6" name="Полилиния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7" name="Полилиния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8" name="Полилиния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9" name="Полилиния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0" name="Полилиния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1" name="Полилиния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2" name="Полилиния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3" name="Полилиния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4" name="Полилиния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5" name="Полилиния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6" name="Полилиния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7" name="Полилиния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8" name="Полилиния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9" name="Полилиния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0" name="Полилиния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1" name="Полилиния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2" name="Полилиния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3" name="Полилиния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4" name="Полилиния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5" name="Полилиния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6" name="Полилиния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7" name="Полилиния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8" name="Полилиния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9" name="Полилиния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0" name="Полилиния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1" name="Полилиния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2" name="Полилиния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3" name="Полилиния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4" name="Полилиния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5" name="Полилиния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6" name="Полилиния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7" name="Полилиния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8" name="Полилиния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9" name="Полилиния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0" name="Полилиния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1" name="Полилиния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2" name="Полилиния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3" name="Полилиния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4" name="Полилиния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5" name="Полилиния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6" name="Полилиния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7" name="Полилиния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8" name="Полилиния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9" name="Полилиния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0" name="Полилиния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1" name="Полилиния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2" name="Полилиния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3" name="Полилиния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4" name="Полилиния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5" name="Полилиния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6" name="Полилиния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7" name="Полилиния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8" name="Полилиния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9" name="Полилиния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Полилиния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9" name="Полилиния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0" name="Полилиния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3" name="Полилиния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4" name="Полилиния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8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8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ru-RU" noProof="0" smtClean="0"/>
              <a:t>20.03.2016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Полилиния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9" name="Полилиния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0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3" name="Полилиния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4" name="Полилиния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3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4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5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6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7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8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8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ru-RU" noProof="0" smtClean="0"/>
              <a:t>20.03.2016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Полилиния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9" name="Полилиния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0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3" name="Полилиния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4" name="Полилиния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4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4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ru-RU" noProof="0" smtClean="0"/>
              <a:t>20.03.2016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line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Полилиния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57" name="Полилиния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58" name="Полилиния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59" name="Полилиния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0" name="Полилиния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1" name="Полилиния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2" name="Полилиния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3" name="Полилиния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4" name="Полилиния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5" name="Полилиния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6" name="Полилиния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7" name="Полилиния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8" name="Полилиния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69" name="Полилиния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0" name="Полилиния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1" name="Полилиния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2" name="Полилиния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3" name="Полилиния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4" name="Полилиния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5" name="Полилиния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6" name="Полилиния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7" name="Полилиния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8" name="Полилиния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79" name="Полилиния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0" name="Полилиния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1" name="Полилиния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2" name="Полилиния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3" name="Полилиния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4" name="Полилиния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5" name="Полилиния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6" name="Полилиния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7" name="Полилиния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8" name="Полилиния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89" name="Полилиния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0" name="Полилиния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1" name="Полилиния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2" name="Полилиния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3" name="Полилиния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4" name="Полилиния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5" name="Полилиния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6" name="Полилиния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7" name="Полилиния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8" name="Полилиния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299" name="Полилиния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0" name="Полилиния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1" name="Полилиния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2" name="Полилиния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3" name="Полилиния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4" name="Полилиния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5" name="Полилиния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6" name="Полилиния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7" name="Полилиния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8" name="Полилиния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09" name="Полилиния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0" name="Полилиния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1" name="Полилиния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2" name="Полилиния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3" name="Полилиния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4" name="Полилиния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5" name="Полилиния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6" name="Полилиния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7" name="Полилиния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8" name="Полилиния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19" name="Полилиния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0" name="Полилиния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1" name="Полилиния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2" name="Полилиния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3" name="Полилиния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4" name="Полилиния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5" name="Полилиния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6" name="Полилиния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7" name="Полилиния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8" name="Полилиния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29" name="Полилиния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0" name="Полилиния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1" name="Полилиния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2" name="Полилиния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3" name="Полилиния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4" name="Полилиния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5" name="Полилиния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6" name="Полилиния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7" name="Полилиния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8" name="Полилиния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39" name="Полилиния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0" name="Полилиния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1" name="Полилиния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2" name="Полилиния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3" name="Полилиния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4" name="Полилиния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5" name="Полилиния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6" name="Полилиния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7" name="Полилиния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8" name="Полилиния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49" name="Полилиния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0" name="Полилиния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1" name="Полилиния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2" name="Полилиния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3" name="Полилиния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4" name="Полилиния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5" name="Полилиния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6" name="Полилиния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7" name="Полилиния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8" name="Полилиния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59" name="Полилиния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0" name="Полилиния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1" name="Полилиния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2" name="Полилиния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3" name="Полилиния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4" name="Полилиния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5" name="Полилиния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6" name="Полилиния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7" name="Полилиния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8" name="Полилиния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69" name="Полилиния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0" name="Полилиния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1" name="Полилиния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2" name="Полилиния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3" name="Полилиния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4" name="Полилиния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5" name="Полилиния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6" name="Полилиния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7" name="Полилиния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  <p:sp>
          <p:nvSpPr>
            <p:cNvPr id="378" name="Полилиния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ru-RU" noProof="0" smtClean="0"/>
              <a:t>20.03.2016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Полилиния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0" name="Полилиния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1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2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3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4" name="Полилиния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5" name="Полилиния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6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7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8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9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0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1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2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3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4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5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6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7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8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9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0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1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2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3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4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5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6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7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8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9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0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1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2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3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4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5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6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7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8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9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0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1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2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3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4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5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6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7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8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9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0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1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2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3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4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5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6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7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8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9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0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1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2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3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4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5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6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7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8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9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0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1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2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ru-RU" noProof="0" smtClean="0"/>
              <a:t>20.03.2016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Полилиния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2" name="Полилиния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3" name="Полилиния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4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5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6" name="Полилиния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7" name="Полилиния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8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9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0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1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2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3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4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5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6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7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8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9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0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1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2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3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4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5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6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7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8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9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0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1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2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3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4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5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6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7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8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9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0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1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2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3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4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5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6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7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8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9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0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1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2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3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4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5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6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7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8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9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0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1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2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3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4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5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6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7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8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9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0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1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2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3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4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ru-RU" noProof="0" smtClean="0"/>
              <a:t>20.03.2016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Полилиния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58" name="Полилиния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59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0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1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2" name="Полилиния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3" name="Полилиния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4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5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6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7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8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69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0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1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2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3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4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5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6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7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8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79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0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1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2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3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4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5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6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7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8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89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0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1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2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3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4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5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6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7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8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199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0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1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2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3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4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5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6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7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8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09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0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1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2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3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4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5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6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7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8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19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0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1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2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3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4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5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6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7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8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29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  <p:sp>
          <p:nvSpPr>
            <p:cNvPr id="230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noProof="0" dirty="0">
                <a:ln>
                  <a:noFill/>
                </a:ln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ru-RU" noProof="0" smtClean="0"/>
              <a:t>20.03.2016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ru-RU" noProof="0" smtClean="0"/>
              <a:t>20.03.2016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frame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Группа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Группа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Полилиния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Полилиния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Полилиния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Полилиния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Полилиния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Группа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Полилиния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Полилиния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Полилиния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Полилиния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Полилиния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Группа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Группа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Полилиния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Полилиния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Полилиния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Полилиния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Полилиния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Группа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Полилиния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Полилиния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Полилиния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Полилиния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Полилиния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ru-RU" noProof="0" smtClean="0"/>
              <a:t>20.03.2016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frame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Группа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Группа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Полилиния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Полилиния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Полилиния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Полилиния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Полилиния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Группа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Полилиния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Полилиния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Полилиния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Полилиния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Полилиния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Группа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Группа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Полилиния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Полилиния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Полилиния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Полилиния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Полилиния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Группа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Полилиния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Полилиния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Полилиния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Полилиния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Полилиния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Полилиния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Полилиния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Полилиния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Полилиния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Полилиния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Полилиния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Полилиния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Полилиния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Полилиния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Полилиния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Полилиния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Полилиния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Полилиния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Полилиния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Полилиния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Полилиния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Полилиния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Полилиния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Полилиния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Полилиния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Полилиния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Полилиния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Полилиния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Полилиния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Полилиния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Полилиния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Полилиния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Полилиния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Полилиния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Полилиния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Полилиния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Полилиния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Полилиния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Полилиния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Полилиния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Полилиния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Полилиния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Полилиния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Полилиния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Полилиния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Полилиния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Полилиния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Полилиния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Полилиния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Полилиния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Полилиния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Полилиния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Полилиния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Полилиния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Полилиния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Полилиния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Полилиния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Полилиния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Полилиния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Полилиния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Полилиния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Полилиния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Полилиния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Полилиния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Полилиния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Полилиния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Полилиния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Полилиния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Полилиния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Полилиния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Полилиния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Полилиния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Полилиния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Полилиния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noProof="0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ru-RU" noProof="0" smtClean="0"/>
              <a:t>20.03.2016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  <a:p>
            <a:pPr lvl="4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E8FB1-0A7A-443E-AAF7-31D4FA1AA312}" type="datetimeFigureOut">
              <a:rPr lang="ru-RU" noProof="0" smtClean="0"/>
              <a:pPr/>
              <a:t>20.03.2016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A54BD-C84D-46CE-8B72-31BFB26ABA4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5400" b="0" i="0" dirty="0">
                <a:solidFill>
                  <a:schemeClr val="tx1"/>
                </a:solidFill>
                <a:latin typeface="Consolas"/>
                <a:ea typeface="+mj-ea"/>
                <a:cs typeface="+mj-cs"/>
              </a:rPr>
              <a:t>Экономика семьи</a:t>
            </a:r>
          </a:p>
        </p:txBody>
      </p:sp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/>
              <a:t>Потребитель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9796" y="1905000"/>
            <a:ext cx="11305256" cy="1524000"/>
          </a:xfrm>
        </p:spPr>
        <p:txBody>
          <a:bodyPr>
            <a:normAutofit/>
          </a:bodyPr>
          <a:lstStyle/>
          <a:p>
            <a:pPr algn="just"/>
            <a:r>
              <a:rPr lang="ru-RU" sz="3600" b="1" u="sng" dirty="0"/>
              <a:t>Потребитель</a:t>
            </a:r>
            <a:r>
              <a:rPr lang="ru-RU" sz="3200" dirty="0"/>
              <a:t> – тот, кто приобретает товары и услуги для личных бытовых нужд, не связанных с производством и извлечением прибыли. 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188131" y="3429000"/>
            <a:ext cx="432048" cy="1152128"/>
          </a:xfrm>
          <a:prstGeom prst="straightConnector1">
            <a:avLst/>
          </a:prstGeom>
          <a:ln w="254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8236649" y="3429000"/>
            <a:ext cx="810091" cy="1152128"/>
          </a:xfrm>
          <a:prstGeom prst="straightConnector1">
            <a:avLst/>
          </a:prstGeom>
          <a:ln w="254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238428" y="3429000"/>
            <a:ext cx="0" cy="1152128"/>
          </a:xfrm>
          <a:prstGeom prst="straightConnector1">
            <a:avLst/>
          </a:prstGeom>
          <a:ln w="254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773932" y="4581128"/>
            <a:ext cx="2376264" cy="115212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Государство</a:t>
            </a:r>
          </a:p>
          <a:p>
            <a:pPr algn="ctr"/>
            <a:r>
              <a:rPr lang="ru-RU" sz="2400" b="1" dirty="0"/>
              <a:t>(общественное потребление)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762264" y="4581128"/>
            <a:ext cx="2916324" cy="115212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Фирма (производственное потребление)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8038628" y="4581128"/>
            <a:ext cx="2376264" cy="115212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Семья </a:t>
            </a:r>
          </a:p>
          <a:p>
            <a:pPr algn="ctr"/>
            <a:r>
              <a:rPr lang="ru-RU" sz="2400" b="1" dirty="0"/>
              <a:t>(личное потребление)</a:t>
            </a:r>
          </a:p>
        </p:txBody>
      </p:sp>
    </p:spTree>
    <p:extLst>
      <p:ext uri="{BB962C8B-B14F-4D97-AF65-F5344CB8AC3E}">
        <p14:creationId xmlns:p14="http://schemas.microsoft.com/office/powerpoint/2010/main" val="369673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8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37314508"/>
              </p:ext>
            </p:extLst>
          </p:nvPr>
        </p:nvGraphicFramePr>
        <p:xfrm>
          <a:off x="1341884" y="910624"/>
          <a:ext cx="8496944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Капля 2"/>
          <p:cNvSpPr/>
          <p:nvPr/>
        </p:nvSpPr>
        <p:spPr>
          <a:xfrm>
            <a:off x="45740" y="2276872"/>
            <a:ext cx="2592288" cy="1872208"/>
          </a:xfrm>
          <a:prstGeom prst="teardrop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Пенсии;</a:t>
            </a:r>
          </a:p>
          <a:p>
            <a:pPr algn="ctr"/>
            <a:r>
              <a:rPr lang="ru-RU" sz="2400" b="1" dirty="0"/>
              <a:t>Пособия;</a:t>
            </a:r>
          </a:p>
          <a:p>
            <a:pPr algn="ctr"/>
            <a:r>
              <a:rPr lang="ru-RU" sz="2400" b="1" dirty="0"/>
              <a:t>Стипендии. </a:t>
            </a:r>
          </a:p>
        </p:txBody>
      </p:sp>
      <p:sp>
        <p:nvSpPr>
          <p:cNvPr id="5" name="Овальная выноска 4"/>
          <p:cNvSpPr/>
          <p:nvPr/>
        </p:nvSpPr>
        <p:spPr>
          <a:xfrm>
            <a:off x="8254652" y="2530804"/>
            <a:ext cx="3934173" cy="2376264"/>
          </a:xfrm>
          <a:prstGeom prst="wedgeEllipseCallout">
            <a:avLst>
              <a:gd name="adj1" fmla="val -38637"/>
              <a:gd name="adj2" fmla="val 52922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Продажа имущества;</a:t>
            </a:r>
          </a:p>
          <a:p>
            <a:pPr algn="ctr"/>
            <a:r>
              <a:rPr lang="ru-RU" sz="2400" b="1" dirty="0"/>
              <a:t>Сдача в аренду квартиры;</a:t>
            </a:r>
          </a:p>
          <a:p>
            <a:pPr algn="ctr"/>
            <a:r>
              <a:rPr lang="ru-RU" sz="2400" b="1" dirty="0"/>
              <a:t>Проценты по депозитам.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85900" y="352922"/>
            <a:ext cx="936104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/>
              <a:t>Параграф 14. Найдите источники дохода семьи</a:t>
            </a:r>
          </a:p>
        </p:txBody>
      </p:sp>
    </p:spTree>
    <p:extLst>
      <p:ext uri="{BB962C8B-B14F-4D97-AF65-F5344CB8AC3E}">
        <p14:creationId xmlns:p14="http://schemas.microsoft.com/office/powerpoint/2010/main" val="374777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64D5BE3-1535-4A93-929D-0DF0DE8FC9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graphicEl>
                                              <a:dgm id="{D64D5BE3-1535-4A93-929D-0DF0DE8FC9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graphicEl>
                                              <a:dgm id="{D64D5BE3-1535-4A93-929D-0DF0DE8FC9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graphicEl>
                                              <a:dgm id="{D64D5BE3-1535-4A93-929D-0DF0DE8FC9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38518D7-30BF-4FA9-863A-845D4B25E3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graphicEl>
                                              <a:dgm id="{438518D7-30BF-4FA9-863A-845D4B25E3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graphicEl>
                                              <a:dgm id="{438518D7-30BF-4FA9-863A-845D4B25E3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graphicEl>
                                              <a:dgm id="{438518D7-30BF-4FA9-863A-845D4B25E3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BDD9FF8-9695-434B-9843-41B5016E43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graphicEl>
                                              <a:dgm id="{BBDD9FF8-9695-434B-9843-41B5016E43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graphicEl>
                                              <a:dgm id="{BBDD9FF8-9695-434B-9843-41B5016E43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graphicEl>
                                              <a:dgm id="{BBDD9FF8-9695-434B-9843-41B5016E43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AA4F6FB-7E7B-4B7E-900D-AAF4AF4635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graphicEl>
                                              <a:dgm id="{CAA4F6FB-7E7B-4B7E-900D-AAF4AF4635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graphicEl>
                                              <a:dgm id="{CAA4F6FB-7E7B-4B7E-900D-AAF4AF4635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graphicEl>
                                              <a:dgm id="{CAA4F6FB-7E7B-4B7E-900D-AAF4AF4635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1651486-10BA-4753-8FA8-7233283FA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graphicEl>
                                              <a:dgm id="{31651486-10BA-4753-8FA8-7233283FA6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graphicEl>
                                              <a:dgm id="{31651486-10BA-4753-8FA8-7233283FA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graphicEl>
                                              <a:dgm id="{31651486-10BA-4753-8FA8-7233283FA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Вспомним!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1764" y="1905000"/>
            <a:ext cx="7056783" cy="42672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800" b="1" dirty="0"/>
              <a:t>С какого возраста допускается труд подростка по общему правилу? </a:t>
            </a:r>
          </a:p>
          <a:p>
            <a:pPr algn="just"/>
            <a:r>
              <a:rPr lang="ru-RU" sz="2800" b="1" dirty="0"/>
              <a:t>С какого возраста допускается труд подростка при наличии согласия одного из родителей?</a:t>
            </a:r>
          </a:p>
          <a:p>
            <a:pPr algn="just"/>
            <a:r>
              <a:rPr lang="ru-RU" sz="2800" b="1" dirty="0"/>
              <a:t>Продолжительность работы подростка 14-16 лет… </a:t>
            </a:r>
          </a:p>
          <a:p>
            <a:pPr algn="just"/>
            <a:r>
              <a:rPr lang="ru-RU" sz="2800" b="1" dirty="0"/>
              <a:t>Продолжительность работы подростка 16-18 лет…</a:t>
            </a:r>
          </a:p>
          <a:p>
            <a:pPr algn="just"/>
            <a:r>
              <a:rPr lang="ru-RU" sz="2800" b="1" dirty="0"/>
              <a:t>Запрещается труд подростка …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894612" y="1881447"/>
            <a:ext cx="4059558" cy="42672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3000" dirty="0"/>
              <a:t>16 лет</a:t>
            </a:r>
          </a:p>
          <a:p>
            <a:pPr algn="just"/>
            <a:r>
              <a:rPr lang="ru-RU" sz="3000" dirty="0"/>
              <a:t>14 лет</a:t>
            </a:r>
          </a:p>
          <a:p>
            <a:pPr algn="just"/>
            <a:r>
              <a:rPr lang="ru-RU" sz="3000" dirty="0"/>
              <a:t>2,5 часа</a:t>
            </a:r>
          </a:p>
          <a:p>
            <a:pPr algn="just"/>
            <a:r>
              <a:rPr lang="ru-RU" sz="3000" dirty="0"/>
              <a:t>3,5 часа</a:t>
            </a:r>
          </a:p>
          <a:p>
            <a:pPr algn="just"/>
            <a:r>
              <a:rPr lang="ru-RU" sz="3000" dirty="0"/>
              <a:t>в ночное время, в учебное время, на вредных для нравственного развития и здоровья работах</a:t>
            </a:r>
          </a:p>
        </p:txBody>
      </p:sp>
    </p:spTree>
    <p:extLst>
      <p:ext uri="{BB962C8B-B14F-4D97-AF65-F5344CB8AC3E}">
        <p14:creationId xmlns:p14="http://schemas.microsoft.com/office/powerpoint/2010/main" val="108804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/>
              <a:t>Бюджет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85912892"/>
              </p:ext>
            </p:extLst>
          </p:nvPr>
        </p:nvGraphicFramePr>
        <p:xfrm>
          <a:off x="909836" y="1484784"/>
          <a:ext cx="10873207" cy="4687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9753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FA14C2F-126A-49C1-9370-DB75BBE3CB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graphicEl>
                                              <a:dgm id="{AFA14C2F-126A-49C1-9370-DB75BBE3CB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graphicEl>
                                              <a:dgm id="{AFA14C2F-126A-49C1-9370-DB75BBE3CB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graphicEl>
                                              <a:dgm id="{AFA14C2F-126A-49C1-9370-DB75BBE3CB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BBCF1A7-E693-45DE-B957-C57376B207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graphicEl>
                                              <a:dgm id="{4BBCF1A7-E693-45DE-B957-C57376B207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graphicEl>
                                              <a:dgm id="{4BBCF1A7-E693-45DE-B957-C57376B207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graphicEl>
                                              <a:dgm id="{4BBCF1A7-E693-45DE-B957-C57376B207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C5444B1-5246-4A09-95F2-5D57EC36A5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graphicEl>
                                              <a:dgm id="{EC5444B1-5246-4A09-95F2-5D57EC36A5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graphicEl>
                                              <a:dgm id="{EC5444B1-5246-4A09-95F2-5D57EC36A5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graphicEl>
                                              <a:dgm id="{EC5444B1-5246-4A09-95F2-5D57EC36A5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8C93182-3D98-4F02-84D3-653F607E84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graphicEl>
                                              <a:dgm id="{18C93182-3D98-4F02-84D3-653F607E84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graphicEl>
                                              <a:dgm id="{18C93182-3D98-4F02-84D3-653F607E84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graphicEl>
                                              <a:dgm id="{18C93182-3D98-4F02-84D3-653F607E84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D481724-2AAE-4D37-9C8C-DEEC3AECE1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graphicEl>
                                              <a:dgm id="{6D481724-2AAE-4D37-9C8C-DEEC3AECE1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graphicEl>
                                              <a:dgm id="{6D481724-2AAE-4D37-9C8C-DEEC3AECE1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graphicEl>
                                              <a:dgm id="{6D481724-2AAE-4D37-9C8C-DEEC3AECE1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52BEC76-CEFC-470D-AA4A-09C69F9B4D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graphicEl>
                                              <a:dgm id="{552BEC76-CEFC-470D-AA4A-09C69F9B4D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graphicEl>
                                              <a:dgm id="{552BEC76-CEFC-470D-AA4A-09C69F9B4D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graphicEl>
                                              <a:dgm id="{552BEC76-CEFC-470D-AA4A-09C69F9B4D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5D047D-7835-4CFC-B168-CC0F123F8D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graphicEl>
                                              <a:dgm id="{C75D047D-7835-4CFC-B168-CC0F123F8D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graphicEl>
                                              <a:dgm id="{C75D047D-7835-4CFC-B168-CC0F123F8D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graphicEl>
                                              <a:dgm id="{C75D047D-7835-4CFC-B168-CC0F123F8D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BE68F81-05AD-4F96-9484-985B8FCD6D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>
                                            <p:graphicEl>
                                              <a:dgm id="{1BE68F81-05AD-4F96-9484-985B8FCD6D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graphicEl>
                                              <a:dgm id="{1BE68F81-05AD-4F96-9484-985B8FCD6D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graphicEl>
                                              <a:dgm id="{1BE68F81-05AD-4F96-9484-985B8FCD6D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4ADA9C-325E-403A-B0ED-67FB697436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graphicEl>
                                              <a:dgm id="{B84ADA9C-325E-403A-B0ED-67FB697436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graphicEl>
                                              <a:dgm id="{B84ADA9C-325E-403A-B0ED-67FB697436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graphicEl>
                                              <a:dgm id="{B84ADA9C-325E-403A-B0ED-67FB697436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2769F5-03B9-42A4-8B57-42E3577EE2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>
                                            <p:graphicEl>
                                              <a:dgm id="{582769F5-03B9-42A4-8B57-42E3577EE2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graphicEl>
                                              <a:dgm id="{582769F5-03B9-42A4-8B57-42E3577EE2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graphicEl>
                                              <a:dgm id="{582769F5-03B9-42A4-8B57-42E3577EE2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668376F-7699-42FF-9A83-C3430403B8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">
                                            <p:graphicEl>
                                              <a:dgm id="{6668376F-7699-42FF-9A83-C3430403B8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graphicEl>
                                              <a:dgm id="{6668376F-7699-42FF-9A83-C3430403B8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graphicEl>
                                              <a:dgm id="{6668376F-7699-42FF-9A83-C3430403B8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3C691A8-0ED6-4707-84AC-D1DB17A2D5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">
                                            <p:graphicEl>
                                              <a:dgm id="{13C691A8-0ED6-4707-84AC-D1DB17A2D5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>
                                            <p:graphicEl>
                                              <a:dgm id="{13C691A8-0ED6-4707-84AC-D1DB17A2D5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>
                                            <p:graphicEl>
                                              <a:dgm id="{13C691A8-0ED6-4707-84AC-D1DB17A2D5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647B7D7-60FC-4189-A64E-82F48A7B0F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">
                                            <p:graphicEl>
                                              <a:dgm id="{8647B7D7-60FC-4189-A64E-82F48A7B0F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>
                                            <p:graphicEl>
                                              <a:dgm id="{8647B7D7-60FC-4189-A64E-82F48A7B0F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>
                                            <p:graphicEl>
                                              <a:dgm id="{8647B7D7-60FC-4189-A64E-82F48A7B0F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80FD8A9-786D-494D-B236-33FF1BDD2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">
                                            <p:graphicEl>
                                              <a:dgm id="{480FD8A9-786D-494D-B236-33FF1BDD25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">
                                            <p:graphicEl>
                                              <a:dgm id="{480FD8A9-786D-494D-B236-33FF1BDD2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>
                                            <p:graphicEl>
                                              <a:dgm id="{480FD8A9-786D-494D-B236-33FF1BDD2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DBBBF2A-F5A0-4C76-9F2A-6B99AFB398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">
                                            <p:graphicEl>
                                              <a:dgm id="{1DBBBF2A-F5A0-4C76-9F2A-6B99AFB398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">
                                            <p:graphicEl>
                                              <a:dgm id="{1DBBBF2A-F5A0-4C76-9F2A-6B99AFB398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">
                                            <p:graphicEl>
                                              <a:dgm id="{1DBBBF2A-F5A0-4C76-9F2A-6B99AFB398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5DB4D5A-F5AB-4565-BE54-ABB9853BEB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">
                                            <p:graphicEl>
                                              <a:dgm id="{D5DB4D5A-F5AB-4565-BE54-ABB9853BEB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">
                                            <p:graphicEl>
                                              <a:dgm id="{D5DB4D5A-F5AB-4565-BE54-ABB9853BEB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">
                                            <p:graphicEl>
                                              <a:dgm id="{D5DB4D5A-F5AB-4565-BE54-ABB9853BEB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80037773"/>
              </p:ext>
            </p:extLst>
          </p:nvPr>
        </p:nvGraphicFramePr>
        <p:xfrm>
          <a:off x="693812" y="404664"/>
          <a:ext cx="10873209" cy="6276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69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A5B3018-140C-4328-A1F7-A3325A2128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graphicEl>
                                              <a:dgm id="{DA5B3018-140C-4328-A1F7-A3325A2128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graphicEl>
                                              <a:dgm id="{DA5B3018-140C-4328-A1F7-A3325A2128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graphicEl>
                                              <a:dgm id="{DA5B3018-140C-4328-A1F7-A3325A2128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1F9B2F3-6547-4D7D-9730-BCBF22F235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graphicEl>
                                              <a:dgm id="{C1F9B2F3-6547-4D7D-9730-BCBF22F235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graphicEl>
                                              <a:dgm id="{C1F9B2F3-6547-4D7D-9730-BCBF22F235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graphicEl>
                                              <a:dgm id="{C1F9B2F3-6547-4D7D-9730-BCBF22F235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6E6D699-92A6-4B2F-AC79-7879FF19F7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graphicEl>
                                              <a:dgm id="{C6E6D699-92A6-4B2F-AC79-7879FF19F7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graphicEl>
                                              <a:dgm id="{C6E6D699-92A6-4B2F-AC79-7879FF19F7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graphicEl>
                                              <a:dgm id="{C6E6D699-92A6-4B2F-AC79-7879FF19F7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0C96DCE-9C90-4899-A2A6-00D08302E0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graphicEl>
                                              <a:dgm id="{40C96DCE-9C90-4899-A2A6-00D08302E0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graphicEl>
                                              <a:dgm id="{40C96DCE-9C90-4899-A2A6-00D08302E0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graphicEl>
                                              <a:dgm id="{40C96DCE-9C90-4899-A2A6-00D08302E0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25E1A2B-F590-4830-A7F2-D45CD8F0EA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graphicEl>
                                              <a:dgm id="{E25E1A2B-F590-4830-A7F2-D45CD8F0EA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graphicEl>
                                              <a:dgm id="{E25E1A2B-F590-4830-A7F2-D45CD8F0EA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graphicEl>
                                              <a:dgm id="{E25E1A2B-F590-4830-A7F2-D45CD8F0EA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FAC8960-1704-45A1-92CE-228EB9F5A5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graphicEl>
                                              <a:dgm id="{FFAC8960-1704-45A1-92CE-228EB9F5A5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graphicEl>
                                              <a:dgm id="{FFAC8960-1704-45A1-92CE-228EB9F5A5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graphicEl>
                                              <a:dgm id="{FFAC8960-1704-45A1-92CE-228EB9F5A5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6AEB712-F05B-4365-946A-58C0FB6F84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graphicEl>
                                              <a:dgm id="{36AEB712-F05B-4365-946A-58C0FB6F84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graphicEl>
                                              <a:dgm id="{36AEB712-F05B-4365-946A-58C0FB6F84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graphicEl>
                                              <a:dgm id="{36AEB712-F05B-4365-946A-58C0FB6F84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B78035B-EA4F-4B91-91DA-E25FC33994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>
                                            <p:graphicEl>
                                              <a:dgm id="{7B78035B-EA4F-4B91-91DA-E25FC33994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graphicEl>
                                              <a:dgm id="{7B78035B-EA4F-4B91-91DA-E25FC33994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graphicEl>
                                              <a:dgm id="{7B78035B-EA4F-4B91-91DA-E25FC33994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C531023-BE49-4797-8004-6A6E939ED2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>
                                            <p:graphicEl>
                                              <a:dgm id="{BC531023-BE49-4797-8004-6A6E939ED2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>
                                            <p:graphicEl>
                                              <a:dgm id="{BC531023-BE49-4797-8004-6A6E939ED2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graphicEl>
                                              <a:dgm id="{BC531023-BE49-4797-8004-6A6E939ED2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08A3E9F-6B61-4C07-A570-2ED39F3660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>
                                            <p:graphicEl>
                                              <a:dgm id="{308A3E9F-6B61-4C07-A570-2ED39F3660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graphicEl>
                                              <a:dgm id="{308A3E9F-6B61-4C07-A570-2ED39F3660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graphicEl>
                                              <a:dgm id="{308A3E9F-6B61-4C07-A570-2ED39F3660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D7231E-0CA6-4C46-B2CC-F39EE6D93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graphicEl>
                                              <a:dgm id="{CAD7231E-0CA6-4C46-B2CC-F39EE6D931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graphicEl>
                                              <a:dgm id="{CAD7231E-0CA6-4C46-B2CC-F39EE6D93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>
                                            <p:graphicEl>
                                              <a:dgm id="{CAD7231E-0CA6-4C46-B2CC-F39EE6D93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77B433-10C5-454C-8140-A89BB4FD93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">
                                            <p:graphicEl>
                                              <a:dgm id="{5677B433-10C5-454C-8140-A89BB4FD93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>
                                            <p:graphicEl>
                                              <a:dgm id="{5677B433-10C5-454C-8140-A89BB4FD93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>
                                            <p:graphicEl>
                                              <a:dgm id="{5677B433-10C5-454C-8140-A89BB4FD93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4859E40-A29E-4CDF-807E-B98E6011D9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">
                                            <p:graphicEl>
                                              <a:dgm id="{44859E40-A29E-4CDF-807E-B98E6011D9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>
                                            <p:graphicEl>
                                              <a:dgm id="{44859E40-A29E-4CDF-807E-B98E6011D9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">
                                            <p:graphicEl>
                                              <a:dgm id="{44859E40-A29E-4CDF-807E-B98E6011D9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5AE7EF6-86D1-4130-AFCE-896F350831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">
                                            <p:graphicEl>
                                              <a:dgm id="{F5AE7EF6-86D1-4130-AFCE-896F350831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>
                                            <p:graphicEl>
                                              <a:dgm id="{F5AE7EF6-86D1-4130-AFCE-896F350831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>
                                            <p:graphicEl>
                                              <a:dgm id="{F5AE7EF6-86D1-4130-AFCE-896F350831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lvlAtOnc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89956" y="476672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семьи Ивановых за февраль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754589"/>
              </p:ext>
            </p:extLst>
          </p:nvPr>
        </p:nvGraphicFramePr>
        <p:xfrm>
          <a:off x="621804" y="1628800"/>
          <a:ext cx="5112568" cy="448055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4661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6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1647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дохода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(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154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Зарплата папы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9154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Зарплата мамы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9154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Пенсия дедушки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9154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Пенсия бабушки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9154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Пособие на детей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9154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Стипендия сына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9154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Премия папы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258756"/>
              </p:ext>
            </p:extLst>
          </p:nvPr>
        </p:nvGraphicFramePr>
        <p:xfrm>
          <a:off x="6454452" y="1628800"/>
          <a:ext cx="5472608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0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23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расхода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(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Корм для собаки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Одежда, обувь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Оплата жилья и телефона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Оплата налогов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Лекарства</a:t>
                      </a:r>
                      <a:r>
                        <a:rPr lang="ru-RU" sz="2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дедушке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Досуг, отдых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485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94293335"/>
              </p:ext>
            </p:extLst>
          </p:nvPr>
        </p:nvGraphicFramePr>
        <p:xfrm>
          <a:off x="1629916" y="1628800"/>
          <a:ext cx="907300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73932" y="476672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dirty="0"/>
              <a:t>Бюджет школьника</a:t>
            </a:r>
          </a:p>
        </p:txBody>
      </p:sp>
    </p:spTree>
    <p:extLst>
      <p:ext uri="{BB962C8B-B14F-4D97-AF65-F5344CB8AC3E}">
        <p14:creationId xmlns:p14="http://schemas.microsoft.com/office/powerpoint/2010/main" val="240590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/>
              <a:t>Домашнее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3" y="1700808"/>
            <a:ext cx="9396535" cy="4752528"/>
          </a:xfrm>
        </p:spPr>
        <p:txBody>
          <a:bodyPr>
            <a:normAutofit fontScale="92500" lnSpcReduction="20000"/>
          </a:bodyPr>
          <a:lstStyle/>
          <a:p>
            <a:r>
              <a:rPr lang="ru-RU" sz="4400" dirty="0"/>
              <a:t>§ 14, Рубрика «В классе и дома» № 8</a:t>
            </a:r>
          </a:p>
          <a:p>
            <a:r>
              <a:rPr lang="ru-RU" sz="4400" dirty="0"/>
              <a:t>Подготовиться к контрольной работе по теме «Экономика» (§ 8-14)</a:t>
            </a:r>
          </a:p>
          <a:p>
            <a:r>
              <a:rPr lang="ru-RU" dirty="0"/>
              <a:t>В каких значениях употребляется термин «Экономика»? </a:t>
            </a:r>
          </a:p>
          <a:p>
            <a:r>
              <a:rPr lang="ru-RU" dirty="0"/>
              <a:t>Какие формы хозяйствования тебе известны? </a:t>
            </a:r>
          </a:p>
          <a:p>
            <a:r>
              <a:rPr lang="ru-RU" dirty="0"/>
              <a:t>Какую выгоду приносит разделение труда? </a:t>
            </a:r>
          </a:p>
          <a:p>
            <a:r>
              <a:rPr lang="ru-RU" dirty="0"/>
              <a:t>Какую роль играет предпринимательство в развитии экономики? </a:t>
            </a:r>
          </a:p>
          <a:p>
            <a:r>
              <a:rPr lang="ru-RU" dirty="0"/>
              <a:t>Может ли экономика успешно функционировать без торговли? </a:t>
            </a:r>
          </a:p>
          <a:p>
            <a:r>
              <a:rPr lang="ru-RU" dirty="0"/>
              <a:t>Зачем обществу нужны деньги?</a:t>
            </a:r>
          </a:p>
        </p:txBody>
      </p:sp>
    </p:spTree>
    <p:extLst>
      <p:ext uri="{BB962C8B-B14F-4D97-AF65-F5344CB8AC3E}">
        <p14:creationId xmlns:p14="http://schemas.microsoft.com/office/powerpoint/2010/main" val="189951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_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361420C-9553-44A4-8E05-DF83120FC6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дизайном классной доски (широкоэкранный формат)</Template>
  <TotalTime>0</TotalTime>
  <Words>320</Words>
  <Application>Microsoft Office PowerPoint</Application>
  <PresentationFormat>Произвольный</PresentationFormat>
  <Paragraphs>93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Consolas</vt:lpstr>
      <vt:lpstr>Corbel</vt:lpstr>
      <vt:lpstr>Times New Roman</vt:lpstr>
      <vt:lpstr>Wingdings</vt:lpstr>
      <vt:lpstr>Chalkboard_16x9</vt:lpstr>
      <vt:lpstr>Экономика семьи</vt:lpstr>
      <vt:lpstr>Потребитель</vt:lpstr>
      <vt:lpstr>Презентация PowerPoint</vt:lpstr>
      <vt:lpstr>Вспомним!</vt:lpstr>
      <vt:lpstr>Бюджет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2016-03-18T17:08:42Z</dcterms:created>
  <dcterms:modified xsi:type="dcterms:W3CDTF">2016-03-20T12:11:24Z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TC028048469991</vt:lpwstr>
  </property>
</Properties>
</file>