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50" r:id="rId2"/>
  </p:sldIdLst>
  <p:sldSz cx="10655300" cy="7451725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7">
          <p15:clr>
            <a:srgbClr val="A4A3A4"/>
          </p15:clr>
        </p15:guide>
        <p15:guide id="2" pos="33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85996" autoAdjust="0"/>
  </p:normalViewPr>
  <p:slideViewPr>
    <p:cSldViewPr snapToGrid="0">
      <p:cViewPr varScale="1">
        <p:scale>
          <a:sx n="59" d="100"/>
          <a:sy n="59" d="100"/>
        </p:scale>
        <p:origin x="1560" y="72"/>
      </p:cViewPr>
      <p:guideLst>
        <p:guide orient="horz" pos="2347"/>
        <p:guide pos="33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188" cy="501809"/>
          </a:xfrm>
          <a:prstGeom prst="rect">
            <a:avLst/>
          </a:prstGeom>
        </p:spPr>
        <p:txBody>
          <a:bodyPr vert="horz" lIns="91455" tIns="45728" rIns="91455" bIns="4572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974" y="0"/>
            <a:ext cx="2985188" cy="501809"/>
          </a:xfrm>
          <a:prstGeom prst="rect">
            <a:avLst/>
          </a:prstGeom>
        </p:spPr>
        <p:txBody>
          <a:bodyPr vert="horz" lIns="91455" tIns="45728" rIns="91455" bIns="45728" rtlCol="0"/>
          <a:lstStyle>
            <a:lvl1pPr algn="r">
              <a:defRPr sz="1200"/>
            </a:lvl1pPr>
          </a:lstStyle>
          <a:p>
            <a:fld id="{CDACA796-030E-48B6-B658-9778E68A229C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52538"/>
            <a:ext cx="4835525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5" tIns="45728" rIns="91455" bIns="4572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9134" y="4822767"/>
            <a:ext cx="5511483" cy="3946187"/>
          </a:xfrm>
          <a:prstGeom prst="rect">
            <a:avLst/>
          </a:prstGeom>
        </p:spPr>
        <p:txBody>
          <a:bodyPr vert="horz" lIns="91455" tIns="45728" rIns="91455" bIns="4572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20079"/>
            <a:ext cx="2985188" cy="501809"/>
          </a:xfrm>
          <a:prstGeom prst="rect">
            <a:avLst/>
          </a:prstGeom>
        </p:spPr>
        <p:txBody>
          <a:bodyPr vert="horz" lIns="91455" tIns="45728" rIns="91455" bIns="4572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974" y="9520079"/>
            <a:ext cx="2985188" cy="501809"/>
          </a:xfrm>
          <a:prstGeom prst="rect">
            <a:avLst/>
          </a:prstGeom>
        </p:spPr>
        <p:txBody>
          <a:bodyPr vert="horz" lIns="91455" tIns="45728" rIns="91455" bIns="45728" rtlCol="0" anchor="b"/>
          <a:lstStyle>
            <a:lvl1pPr algn="r">
              <a:defRPr sz="1200"/>
            </a:lvl1pPr>
          </a:lstStyle>
          <a:p>
            <a:fld id="{792E5FB3-4D7D-437E-914D-BCB6CD11E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45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913" y="1219531"/>
            <a:ext cx="7991475" cy="2594304"/>
          </a:xfrm>
        </p:spPr>
        <p:txBody>
          <a:bodyPr anchor="b"/>
          <a:lstStyle>
            <a:lvl1pPr algn="ctr">
              <a:defRPr sz="652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3913881"/>
            <a:ext cx="7991475" cy="1799108"/>
          </a:xfrm>
        </p:spPr>
        <p:txBody>
          <a:bodyPr/>
          <a:lstStyle>
            <a:lvl1pPr marL="0" indent="0" algn="ctr">
              <a:buNone/>
              <a:defRPr sz="2608"/>
            </a:lvl1pPr>
            <a:lvl2pPr marL="496794" indent="0" algn="ctr">
              <a:buNone/>
              <a:defRPr sz="2173"/>
            </a:lvl2pPr>
            <a:lvl3pPr marL="993587" indent="0" algn="ctr">
              <a:buNone/>
              <a:defRPr sz="1956"/>
            </a:lvl3pPr>
            <a:lvl4pPr marL="1490381" indent="0" algn="ctr">
              <a:buNone/>
              <a:defRPr sz="1739"/>
            </a:lvl4pPr>
            <a:lvl5pPr marL="1987174" indent="0" algn="ctr">
              <a:buNone/>
              <a:defRPr sz="1739"/>
            </a:lvl5pPr>
            <a:lvl6pPr marL="2483968" indent="0" algn="ctr">
              <a:buNone/>
              <a:defRPr sz="1739"/>
            </a:lvl6pPr>
            <a:lvl7pPr marL="2980761" indent="0" algn="ctr">
              <a:buNone/>
              <a:defRPr sz="1739"/>
            </a:lvl7pPr>
            <a:lvl8pPr marL="3477555" indent="0" algn="ctr">
              <a:buNone/>
              <a:defRPr sz="1739"/>
            </a:lvl8pPr>
            <a:lvl9pPr marL="3974348" indent="0" algn="ctr">
              <a:buNone/>
              <a:defRPr sz="1739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827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0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25199" y="396736"/>
            <a:ext cx="2297549" cy="631499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2552" y="396736"/>
            <a:ext cx="6759456" cy="631499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0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45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002" y="1857758"/>
            <a:ext cx="9190196" cy="3099710"/>
          </a:xfrm>
        </p:spPr>
        <p:txBody>
          <a:bodyPr anchor="b"/>
          <a:lstStyle>
            <a:lvl1pPr>
              <a:defRPr sz="652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7002" y="4986792"/>
            <a:ext cx="9190196" cy="1630064"/>
          </a:xfrm>
        </p:spPr>
        <p:txBody>
          <a:bodyPr/>
          <a:lstStyle>
            <a:lvl1pPr marL="0" indent="0">
              <a:buNone/>
              <a:defRPr sz="2608">
                <a:solidFill>
                  <a:schemeClr val="tx1">
                    <a:tint val="75000"/>
                  </a:schemeClr>
                </a:solidFill>
              </a:defRPr>
            </a:lvl1pPr>
            <a:lvl2pPr marL="496794" indent="0">
              <a:buNone/>
              <a:defRPr sz="2173">
                <a:solidFill>
                  <a:schemeClr val="tx1">
                    <a:tint val="75000"/>
                  </a:schemeClr>
                </a:solidFill>
              </a:defRPr>
            </a:lvl2pPr>
            <a:lvl3pPr marL="993587" indent="0">
              <a:buNone/>
              <a:defRPr sz="1956">
                <a:solidFill>
                  <a:schemeClr val="tx1">
                    <a:tint val="75000"/>
                  </a:schemeClr>
                </a:solidFill>
              </a:defRPr>
            </a:lvl3pPr>
            <a:lvl4pPr marL="1490381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4pPr>
            <a:lvl5pPr marL="1987174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5pPr>
            <a:lvl6pPr marL="2483968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6pPr>
            <a:lvl7pPr marL="2980761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7pPr>
            <a:lvl8pPr marL="3477555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8pPr>
            <a:lvl9pPr marL="3974348" indent="0">
              <a:buNone/>
              <a:defRPr sz="17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1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2552" y="1983677"/>
            <a:ext cx="4528503" cy="47280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4245" y="1983677"/>
            <a:ext cx="4528503" cy="47280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2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940" y="396736"/>
            <a:ext cx="9190196" cy="144032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3940" y="1826708"/>
            <a:ext cx="4507691" cy="895241"/>
          </a:xfrm>
        </p:spPr>
        <p:txBody>
          <a:bodyPr anchor="b"/>
          <a:lstStyle>
            <a:lvl1pPr marL="0" indent="0">
              <a:buNone/>
              <a:defRPr sz="2608" b="1"/>
            </a:lvl1pPr>
            <a:lvl2pPr marL="496794" indent="0">
              <a:buNone/>
              <a:defRPr sz="2173" b="1"/>
            </a:lvl2pPr>
            <a:lvl3pPr marL="993587" indent="0">
              <a:buNone/>
              <a:defRPr sz="1956" b="1"/>
            </a:lvl3pPr>
            <a:lvl4pPr marL="1490381" indent="0">
              <a:buNone/>
              <a:defRPr sz="1739" b="1"/>
            </a:lvl4pPr>
            <a:lvl5pPr marL="1987174" indent="0">
              <a:buNone/>
              <a:defRPr sz="1739" b="1"/>
            </a:lvl5pPr>
            <a:lvl6pPr marL="2483968" indent="0">
              <a:buNone/>
              <a:defRPr sz="1739" b="1"/>
            </a:lvl6pPr>
            <a:lvl7pPr marL="2980761" indent="0">
              <a:buNone/>
              <a:defRPr sz="1739" b="1"/>
            </a:lvl7pPr>
            <a:lvl8pPr marL="3477555" indent="0">
              <a:buNone/>
              <a:defRPr sz="1739" b="1"/>
            </a:lvl8pPr>
            <a:lvl9pPr marL="3974348" indent="0">
              <a:buNone/>
              <a:defRPr sz="173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3940" y="2721949"/>
            <a:ext cx="4507691" cy="400357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4246" y="1826708"/>
            <a:ext cx="4529890" cy="895241"/>
          </a:xfrm>
        </p:spPr>
        <p:txBody>
          <a:bodyPr anchor="b"/>
          <a:lstStyle>
            <a:lvl1pPr marL="0" indent="0">
              <a:buNone/>
              <a:defRPr sz="2608" b="1"/>
            </a:lvl1pPr>
            <a:lvl2pPr marL="496794" indent="0">
              <a:buNone/>
              <a:defRPr sz="2173" b="1"/>
            </a:lvl2pPr>
            <a:lvl3pPr marL="993587" indent="0">
              <a:buNone/>
              <a:defRPr sz="1956" b="1"/>
            </a:lvl3pPr>
            <a:lvl4pPr marL="1490381" indent="0">
              <a:buNone/>
              <a:defRPr sz="1739" b="1"/>
            </a:lvl4pPr>
            <a:lvl5pPr marL="1987174" indent="0">
              <a:buNone/>
              <a:defRPr sz="1739" b="1"/>
            </a:lvl5pPr>
            <a:lvl6pPr marL="2483968" indent="0">
              <a:buNone/>
              <a:defRPr sz="1739" b="1"/>
            </a:lvl6pPr>
            <a:lvl7pPr marL="2980761" indent="0">
              <a:buNone/>
              <a:defRPr sz="1739" b="1"/>
            </a:lvl7pPr>
            <a:lvl8pPr marL="3477555" indent="0">
              <a:buNone/>
              <a:defRPr sz="1739" b="1"/>
            </a:lvl8pPr>
            <a:lvl9pPr marL="3974348" indent="0">
              <a:buNone/>
              <a:defRPr sz="173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4246" y="2721949"/>
            <a:ext cx="4529890" cy="400357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8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28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2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940" y="496782"/>
            <a:ext cx="3436611" cy="1738736"/>
          </a:xfrm>
        </p:spPr>
        <p:txBody>
          <a:bodyPr anchor="b"/>
          <a:lstStyle>
            <a:lvl1pPr>
              <a:defRPr sz="3477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9890" y="1072911"/>
            <a:ext cx="5394246" cy="5295555"/>
          </a:xfrm>
        </p:spPr>
        <p:txBody>
          <a:bodyPr/>
          <a:lstStyle>
            <a:lvl1pPr>
              <a:defRPr sz="3477"/>
            </a:lvl1pPr>
            <a:lvl2pPr>
              <a:defRPr sz="3042"/>
            </a:lvl2pPr>
            <a:lvl3pPr>
              <a:defRPr sz="2608"/>
            </a:lvl3pPr>
            <a:lvl4pPr>
              <a:defRPr sz="2173"/>
            </a:lvl4pPr>
            <a:lvl5pPr>
              <a:defRPr sz="2173"/>
            </a:lvl5pPr>
            <a:lvl6pPr>
              <a:defRPr sz="2173"/>
            </a:lvl6pPr>
            <a:lvl7pPr>
              <a:defRPr sz="2173"/>
            </a:lvl7pPr>
            <a:lvl8pPr>
              <a:defRPr sz="2173"/>
            </a:lvl8pPr>
            <a:lvl9pPr>
              <a:defRPr sz="217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3940" y="2235517"/>
            <a:ext cx="3436611" cy="4141573"/>
          </a:xfrm>
        </p:spPr>
        <p:txBody>
          <a:bodyPr/>
          <a:lstStyle>
            <a:lvl1pPr marL="0" indent="0">
              <a:buNone/>
              <a:defRPr sz="1739"/>
            </a:lvl1pPr>
            <a:lvl2pPr marL="496794" indent="0">
              <a:buNone/>
              <a:defRPr sz="1521"/>
            </a:lvl2pPr>
            <a:lvl3pPr marL="993587" indent="0">
              <a:buNone/>
              <a:defRPr sz="1304"/>
            </a:lvl3pPr>
            <a:lvl4pPr marL="1490381" indent="0">
              <a:buNone/>
              <a:defRPr sz="1087"/>
            </a:lvl4pPr>
            <a:lvl5pPr marL="1987174" indent="0">
              <a:buNone/>
              <a:defRPr sz="1087"/>
            </a:lvl5pPr>
            <a:lvl6pPr marL="2483968" indent="0">
              <a:buNone/>
              <a:defRPr sz="1087"/>
            </a:lvl6pPr>
            <a:lvl7pPr marL="2980761" indent="0">
              <a:buNone/>
              <a:defRPr sz="1087"/>
            </a:lvl7pPr>
            <a:lvl8pPr marL="3477555" indent="0">
              <a:buNone/>
              <a:defRPr sz="1087"/>
            </a:lvl8pPr>
            <a:lvl9pPr marL="3974348" indent="0">
              <a:buNone/>
              <a:defRPr sz="108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3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940" y="496782"/>
            <a:ext cx="3436611" cy="1738736"/>
          </a:xfrm>
        </p:spPr>
        <p:txBody>
          <a:bodyPr anchor="b"/>
          <a:lstStyle>
            <a:lvl1pPr>
              <a:defRPr sz="3477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29890" y="1072911"/>
            <a:ext cx="5394246" cy="5295555"/>
          </a:xfrm>
        </p:spPr>
        <p:txBody>
          <a:bodyPr/>
          <a:lstStyle>
            <a:lvl1pPr marL="0" indent="0">
              <a:buNone/>
              <a:defRPr sz="3477"/>
            </a:lvl1pPr>
            <a:lvl2pPr marL="496794" indent="0">
              <a:buNone/>
              <a:defRPr sz="3042"/>
            </a:lvl2pPr>
            <a:lvl3pPr marL="993587" indent="0">
              <a:buNone/>
              <a:defRPr sz="2608"/>
            </a:lvl3pPr>
            <a:lvl4pPr marL="1490381" indent="0">
              <a:buNone/>
              <a:defRPr sz="2173"/>
            </a:lvl4pPr>
            <a:lvl5pPr marL="1987174" indent="0">
              <a:buNone/>
              <a:defRPr sz="2173"/>
            </a:lvl5pPr>
            <a:lvl6pPr marL="2483968" indent="0">
              <a:buNone/>
              <a:defRPr sz="2173"/>
            </a:lvl6pPr>
            <a:lvl7pPr marL="2980761" indent="0">
              <a:buNone/>
              <a:defRPr sz="2173"/>
            </a:lvl7pPr>
            <a:lvl8pPr marL="3477555" indent="0">
              <a:buNone/>
              <a:defRPr sz="2173"/>
            </a:lvl8pPr>
            <a:lvl9pPr marL="3974348" indent="0">
              <a:buNone/>
              <a:defRPr sz="2173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3940" y="2235517"/>
            <a:ext cx="3436611" cy="4141573"/>
          </a:xfrm>
        </p:spPr>
        <p:txBody>
          <a:bodyPr/>
          <a:lstStyle>
            <a:lvl1pPr marL="0" indent="0">
              <a:buNone/>
              <a:defRPr sz="1739"/>
            </a:lvl1pPr>
            <a:lvl2pPr marL="496794" indent="0">
              <a:buNone/>
              <a:defRPr sz="1521"/>
            </a:lvl2pPr>
            <a:lvl3pPr marL="993587" indent="0">
              <a:buNone/>
              <a:defRPr sz="1304"/>
            </a:lvl3pPr>
            <a:lvl4pPr marL="1490381" indent="0">
              <a:buNone/>
              <a:defRPr sz="1087"/>
            </a:lvl4pPr>
            <a:lvl5pPr marL="1987174" indent="0">
              <a:buNone/>
              <a:defRPr sz="1087"/>
            </a:lvl5pPr>
            <a:lvl6pPr marL="2483968" indent="0">
              <a:buNone/>
              <a:defRPr sz="1087"/>
            </a:lvl6pPr>
            <a:lvl7pPr marL="2980761" indent="0">
              <a:buNone/>
              <a:defRPr sz="1087"/>
            </a:lvl7pPr>
            <a:lvl8pPr marL="3477555" indent="0">
              <a:buNone/>
              <a:defRPr sz="1087"/>
            </a:lvl8pPr>
            <a:lvl9pPr marL="3974348" indent="0">
              <a:buNone/>
              <a:defRPr sz="108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552" y="396736"/>
            <a:ext cx="9190196" cy="1440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2552" y="1983677"/>
            <a:ext cx="9190196" cy="4728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2552" y="6906646"/>
            <a:ext cx="2397443" cy="396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F38DA-7F4A-43E3-8DC9-D0591816D1F9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29568" y="6906646"/>
            <a:ext cx="3596164" cy="396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25305" y="6906646"/>
            <a:ext cx="2397443" cy="396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DF49F-DC9D-4D24-AEC1-BB3B9D261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35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93587" rtl="0" eaLnBrk="1" latinLnBrk="0" hangingPunct="1">
        <a:lnSpc>
          <a:spcPct val="90000"/>
        </a:lnSpc>
        <a:spcBef>
          <a:spcPct val="0"/>
        </a:spcBef>
        <a:buNone/>
        <a:defRPr sz="478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397" indent="-248397" algn="l" defTabSz="993587" rtl="0" eaLnBrk="1" latinLnBrk="0" hangingPunct="1">
        <a:lnSpc>
          <a:spcPct val="90000"/>
        </a:lnSpc>
        <a:spcBef>
          <a:spcPts val="1087"/>
        </a:spcBef>
        <a:buFont typeface="Arial" panose="020B0604020202020204" pitchFamily="34" charset="0"/>
        <a:buChar char="•"/>
        <a:defRPr sz="3042" kern="1200">
          <a:solidFill>
            <a:schemeClr val="tx1"/>
          </a:solidFill>
          <a:latin typeface="+mn-lt"/>
          <a:ea typeface="+mn-ea"/>
          <a:cs typeface="+mn-cs"/>
        </a:defRPr>
      </a:lvl1pPr>
      <a:lvl2pPr marL="745190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2608" kern="1200">
          <a:solidFill>
            <a:schemeClr val="tx1"/>
          </a:solidFill>
          <a:latin typeface="+mn-lt"/>
          <a:ea typeface="+mn-ea"/>
          <a:cs typeface="+mn-cs"/>
        </a:defRPr>
      </a:lvl2pPr>
      <a:lvl3pPr marL="1241984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3pPr>
      <a:lvl4pPr marL="1738777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2235571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732364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3229158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725951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4222745" indent="-248397" algn="l" defTabSz="993587" rtl="0" eaLnBrk="1" latinLnBrk="0" hangingPunct="1">
        <a:lnSpc>
          <a:spcPct val="90000"/>
        </a:lnSpc>
        <a:spcBef>
          <a:spcPts val="543"/>
        </a:spcBef>
        <a:buFont typeface="Arial" panose="020B0604020202020204" pitchFamily="34" charset="0"/>
        <a:buChar char="•"/>
        <a:defRPr sz="19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1pPr>
      <a:lvl2pPr marL="496794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2pPr>
      <a:lvl3pPr marL="993587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3pPr>
      <a:lvl4pPr marL="1490381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1987174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483968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2980761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477555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3974348" algn="l" defTabSz="993587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6" y="883"/>
            <a:ext cx="10656732" cy="74499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04696" y="277244"/>
            <a:ext cx="532765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b="1" dirty="0" lang="ru-RU" smtClean="0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Здесь </a:t>
            </a:r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 нас растёт горошек.</a:t>
            </a:r>
          </a:p>
          <a:p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Он своих горошин-крошек,</a:t>
            </a:r>
          </a:p>
          <a:p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Чтоб они не раскатились,</a:t>
            </a:r>
          </a:p>
          <a:p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Не упали, не разбились,</a:t>
            </a:r>
          </a:p>
          <a:p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Всех в стручок упрятал ловко.</a:t>
            </a:r>
          </a:p>
          <a:p>
            <a:r>
              <a:rPr b="1" dirty="0" lang="ru-RU" sz="2800">
                <a:solidFill>
                  <a:schemeClr val="accent1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Просто супер упаковка!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87" t="49"/>
          <a:stretch/>
        </p:blipFill>
        <p:spPr>
          <a:xfrm>
            <a:off x="228989" y="2553939"/>
            <a:ext cx="2388475" cy="1778623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chemeClr val="accent6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797" y="4542270"/>
            <a:ext cx="1916437" cy="255524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chemeClr val="accent6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9648" y="3057418"/>
            <a:ext cx="2071857" cy="2762476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chemeClr val="accent6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891" y="4684185"/>
            <a:ext cx="1703563" cy="227141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chemeClr val="accent6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8777" y="2892216"/>
            <a:ext cx="2181916" cy="2909221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chemeClr val="accent6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7814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9301</TotalTime>
  <Words>31</Words>
  <Application>Microsoft Office PowerPoint</Application>
  <PresentationFormat>Произвольный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</dc:creator>
  <cp:lastModifiedBy>Нюта</cp:lastModifiedBy>
  <cp:revision>549</cp:revision>
  <cp:lastPrinted>2023-04-12T16:48:02Z</cp:lastPrinted>
  <dcterms:created xsi:type="dcterms:W3CDTF">2020-10-14T17:40:39Z</dcterms:created>
  <dcterms:modified xsi:type="dcterms:W3CDTF">2023-04-12T17:29:23Z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124280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