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8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75"/>
          <p:cNvPicPr/>
          <p:nvPr/>
        </p:nvPicPr>
        <p:blipFill>
          <a:blip r:embed="rId2"/>
          <a:stretch/>
        </p:blipFill>
        <p:spPr>
          <a:xfrm>
            <a:off x="360" y="36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70240" cy="28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43640" y="5445360"/>
            <a:ext cx="6118560" cy="11988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Gabriola"/>
                <a:ea typeface="DejaVu Sans"/>
              </a:rPr>
              <a:t>Инструктор по физической культуре: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spc="-1" dirty="0" err="1" smtClean="0">
                <a:solidFill>
                  <a:srgbClr val="000000"/>
                </a:solidFill>
                <a:latin typeface="Gabriola"/>
                <a:ea typeface="DejaVu Sans"/>
              </a:rPr>
              <a:t>Жижина</a:t>
            </a:r>
            <a:r>
              <a:rPr lang="ru-RU" sz="2400" spc="-1" dirty="0" smtClean="0">
                <a:solidFill>
                  <a:srgbClr val="000000"/>
                </a:solidFill>
                <a:latin typeface="Gabriola"/>
                <a:ea typeface="DejaVu Sans"/>
              </a:rPr>
              <a:t> Мария Егоровна.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09" name="Рисунок 108"/>
          <p:cNvPicPr/>
          <p:nvPr/>
        </p:nvPicPr>
        <p:blipFill>
          <a:blip r:embed="rId2"/>
          <a:stretch/>
        </p:blipFill>
        <p:spPr>
          <a:xfrm>
            <a:off x="360" y="0"/>
            <a:ext cx="9143640" cy="692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12" name="Рисунок 111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15" name="Рисунок 114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18" name="Рисунок 117"/>
          <p:cNvPicPr/>
          <p:nvPr/>
        </p:nvPicPr>
        <p:blipFill>
          <a:blip r:embed="rId2"/>
          <a:stretch/>
        </p:blipFill>
        <p:spPr>
          <a:xfrm>
            <a:off x="360" y="0"/>
            <a:ext cx="914364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457200" y="1600200"/>
            <a:ext cx="8227440" cy="2502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21" name="Рисунок 120"/>
          <p:cNvPicPr/>
          <p:nvPr/>
        </p:nvPicPr>
        <p:blipFill>
          <a:blip r:embed="rId2"/>
          <a:stretch/>
        </p:blipFill>
        <p:spPr>
          <a:xfrm>
            <a:off x="-15480" y="0"/>
            <a:ext cx="914364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57200" y="1600200"/>
            <a:ext cx="8227440" cy="2502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23" name="Рисунок 122"/>
          <p:cNvPicPr/>
          <p:nvPr/>
        </p:nvPicPr>
        <p:blipFill>
          <a:blip r:embed="rId2"/>
          <a:stretch/>
        </p:blipFill>
        <p:spPr>
          <a:xfrm>
            <a:off x="360" y="0"/>
            <a:ext cx="914364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457200" y="2016000"/>
            <a:ext cx="8227440" cy="257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latin typeface="Gabriola"/>
                <a:ea typeface="DejaVu Sans"/>
              </a:rPr>
              <a:t>                                   </a:t>
            </a:r>
            <a:endParaRPr lang="ru-RU" sz="32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</p:txBody>
      </p:sp>
      <p:pic>
        <p:nvPicPr>
          <p:cNvPr id="125" name="Рисунок 124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274680"/>
            <a:ext cx="8227440" cy="919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2"/>
          <p:cNvSpPr/>
          <p:nvPr/>
        </p:nvSpPr>
        <p:spPr>
          <a:xfrm>
            <a:off x="457200" y="160020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 algn="ctr">
              <a:lnSpc>
                <a:spcPct val="100000"/>
              </a:lnSpc>
              <a:spcBef>
                <a:spcPts val="921"/>
              </a:spcBef>
            </a:pPr>
            <a:r>
              <a:rPr lang="ru-RU" sz="4600" b="1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ru-RU" sz="4600" b="0" strike="noStrike" spc="-1">
              <a:latin typeface="Arial"/>
            </a:endParaRPr>
          </a:p>
        </p:txBody>
      </p:sp>
      <p:pic>
        <p:nvPicPr>
          <p:cNvPr id="81" name="Рисунок 80"/>
          <p:cNvPicPr/>
          <p:nvPr/>
        </p:nvPicPr>
        <p:blipFill>
          <a:blip r:embed="rId2"/>
          <a:stretch/>
        </p:blipFill>
        <p:spPr>
          <a:xfrm>
            <a:off x="0" y="0"/>
            <a:ext cx="918252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338760" y="1522440"/>
            <a:ext cx="8227440" cy="30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1414"/>
              </a:spcBef>
            </a:pPr>
            <a:r>
              <a:rPr lang="ru-RU" sz="32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     .</a:t>
            </a:r>
            <a:endParaRPr lang="ru-RU" sz="3200" b="0" strike="noStrike" spc="-1">
              <a:latin typeface="Arial"/>
            </a:endParaRPr>
          </a:p>
        </p:txBody>
      </p:sp>
      <p:pic>
        <p:nvPicPr>
          <p:cNvPr id="84" name="Рисунок 83"/>
          <p:cNvPicPr/>
          <p:nvPr/>
        </p:nvPicPr>
        <p:blipFill>
          <a:blip r:embed="rId2"/>
          <a:stretch/>
        </p:blipFill>
        <p:spPr>
          <a:xfrm>
            <a:off x="0" y="0"/>
            <a:ext cx="9143640" cy="687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Рисунок 84"/>
          <p:cNvPicPr/>
          <p:nvPr/>
        </p:nvPicPr>
        <p:blipFill>
          <a:blip r:embed="rId2"/>
          <a:stretch/>
        </p:blipFill>
        <p:spPr>
          <a:xfrm>
            <a:off x="360" y="-36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1"/>
          <p:cNvSpPr/>
          <p:nvPr/>
        </p:nvSpPr>
        <p:spPr>
          <a:xfrm>
            <a:off x="457200" y="288000"/>
            <a:ext cx="8227440" cy="453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Рисунок 86"/>
          <p:cNvPicPr/>
          <p:nvPr/>
        </p:nvPicPr>
        <p:blipFill>
          <a:blip r:embed="rId2"/>
          <a:stretch/>
        </p:blipFill>
        <p:spPr>
          <a:xfrm>
            <a:off x="360" y="36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88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90" name="Рисунок 89"/>
          <p:cNvPicPr/>
          <p:nvPr/>
        </p:nvPicPr>
        <p:blipFill>
          <a:blip r:embed="rId3"/>
          <a:stretch/>
        </p:blipFill>
        <p:spPr>
          <a:xfrm>
            <a:off x="2880000" y="274680"/>
            <a:ext cx="6264000" cy="6204600"/>
          </a:xfrm>
          <a:prstGeom prst="rect">
            <a:avLst/>
          </a:prstGeom>
          <a:ln>
            <a:noFill/>
          </a:ln>
        </p:spPr>
      </p:pic>
      <p:sp>
        <p:nvSpPr>
          <p:cNvPr id="91" name="TextShape 3"/>
          <p:cNvSpPr txBox="1"/>
          <p:nvPr/>
        </p:nvSpPr>
        <p:spPr>
          <a:xfrm>
            <a:off x="2520000" y="1670040"/>
            <a:ext cx="6048000" cy="2905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                      Обращаем Ваше внимание!</a:t>
            </a:r>
          </a:p>
          <a:p>
            <a:r>
              <a:rPr lang="ru-RU" sz="1800" b="0" strike="noStrike" spc="-1">
                <a:latin typeface="Arial"/>
              </a:rPr>
              <a:t>В презентации есть упражнения которые можно делать дома: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1. Сгибание и разгибание рук в упоре</a:t>
            </a:r>
          </a:p>
          <a:p>
            <a:r>
              <a:rPr lang="ru-RU" sz="1800" b="0" strike="noStrike" spc="-1">
                <a:latin typeface="Arial"/>
              </a:rPr>
              <a:t>2. Поднимание туловища и положения лежа на спине</a:t>
            </a:r>
          </a:p>
          <a:p>
            <a:r>
              <a:rPr lang="ru-RU" sz="1800" b="0" strike="noStrike" spc="-1">
                <a:latin typeface="Arial"/>
              </a:rPr>
              <a:t>3. Наклон вперед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1"/>
          <p:cNvPicPr/>
          <p:nvPr/>
        </p:nvPicPr>
        <p:blipFill>
          <a:blip r:embed="rId2"/>
          <a:stretch/>
        </p:blipFill>
        <p:spPr>
          <a:xfrm>
            <a:off x="0" y="36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95" name="Рисунок 94"/>
          <p:cNvPicPr/>
          <p:nvPr/>
        </p:nvPicPr>
        <p:blipFill>
          <a:blip r:embed="rId3"/>
          <a:stretch/>
        </p:blipFill>
        <p:spPr>
          <a:xfrm>
            <a:off x="4536000" y="1872000"/>
            <a:ext cx="4607640" cy="73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98" name="Рисунок 97"/>
          <p:cNvPicPr/>
          <p:nvPr/>
        </p:nvPicPr>
        <p:blipFill>
          <a:blip r:embed="rId2"/>
          <a:stretch/>
        </p:blipFill>
        <p:spPr>
          <a:xfrm>
            <a:off x="0" y="36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01" name="Рисунок 100"/>
          <p:cNvPicPr/>
          <p:nvPr/>
        </p:nvPicPr>
        <p:blipFill>
          <a:blip r:embed="rId2"/>
          <a:stretch/>
        </p:blipFill>
        <p:spPr>
          <a:xfrm>
            <a:off x="-72000" y="0"/>
            <a:ext cx="921564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Рисунок 101"/>
          <p:cNvPicPr/>
          <p:nvPr/>
        </p:nvPicPr>
        <p:blipFill>
          <a:blip r:embed="rId2"/>
          <a:stretch/>
        </p:blipFill>
        <p:spPr>
          <a:xfrm>
            <a:off x="360" y="36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03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05" name="Рисунок 104"/>
          <p:cNvPicPr/>
          <p:nvPr/>
        </p:nvPicPr>
        <p:blipFill>
          <a:blip r:embed="rId3"/>
          <a:stretch/>
        </p:blipFill>
        <p:spPr>
          <a:xfrm>
            <a:off x="2880000" y="274680"/>
            <a:ext cx="6264000" cy="6204600"/>
          </a:xfrm>
          <a:prstGeom prst="rect">
            <a:avLst/>
          </a:prstGeom>
          <a:ln>
            <a:noFill/>
          </a:ln>
        </p:spPr>
      </p:pic>
      <p:sp>
        <p:nvSpPr>
          <p:cNvPr id="106" name="TextShape 3"/>
          <p:cNvSpPr txBox="1"/>
          <p:nvPr/>
        </p:nvSpPr>
        <p:spPr>
          <a:xfrm>
            <a:off x="2520000" y="1670040"/>
            <a:ext cx="6048000" cy="2649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                      Обращаем Ваше внимание!</a:t>
            </a:r>
          </a:p>
          <a:p>
            <a:r>
              <a:rPr lang="ru-RU" sz="1800" b="0" strike="noStrike" spc="-1">
                <a:latin typeface="Arial"/>
              </a:rPr>
              <a:t>Так же в презентации есть упражнения которые можно делать на улице (на даче)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1. Метание мяча</a:t>
            </a:r>
          </a:p>
          <a:p>
            <a:r>
              <a:rPr lang="ru-RU" sz="1800" b="0" strike="noStrike" spc="-1">
                <a:latin typeface="Arial"/>
              </a:rPr>
              <a:t>2. Прыжки в длину с места</a:t>
            </a:r>
          </a:p>
          <a:p>
            <a:r>
              <a:rPr lang="ru-RU" sz="1800" b="0" strike="noStrike" spc="-1">
                <a:latin typeface="Arial"/>
              </a:rPr>
              <a:t>3. Бег на 30 м.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86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Я</dc:creator>
  <dc:description/>
  <cp:lastModifiedBy>User</cp:lastModifiedBy>
  <cp:revision>80</cp:revision>
  <dcterms:created xsi:type="dcterms:W3CDTF">2019-08-01T12:04:09Z</dcterms:created>
  <dcterms:modified xsi:type="dcterms:W3CDTF">2021-02-04T07:06:21Z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XPowerLiteLastOptimized">
    <vt:lpwstr>1391242</vt:lpwstr>
  </property>
  <property fmtid="{D5CDD505-2E9C-101B-9397-08002B2CF9AE}" pid="8" name="NXPowerLiteSettings">
    <vt:lpwstr>C7000400038000</vt:lpwstr>
  </property>
  <property fmtid="{D5CDD505-2E9C-101B-9397-08002B2CF9AE}" pid="9" name="NXPowerLiteVersion">
    <vt:lpwstr>S9.0.1</vt:lpwstr>
  </property>
  <property fmtid="{D5CDD505-2E9C-101B-9397-08002B2CF9AE}" pid="10" name="Notes">
    <vt:i4>0</vt:i4>
  </property>
  <property fmtid="{D5CDD505-2E9C-101B-9397-08002B2CF9AE}" pid="11" name="PresentationFormat">
    <vt:lpwstr>Экран (4:3)</vt:lpwstr>
  </property>
  <property fmtid="{D5CDD505-2E9C-101B-9397-08002B2CF9AE}" pid="12" name="ScaleCrop">
    <vt:bool>false</vt:bool>
  </property>
  <property fmtid="{D5CDD505-2E9C-101B-9397-08002B2CF9AE}" pid="13" name="ShareDoc">
    <vt:bool>false</vt:bool>
  </property>
  <property fmtid="{D5CDD505-2E9C-101B-9397-08002B2CF9AE}" pid="14" name="Slides">
    <vt:i4>12</vt:i4>
  </property>
</Properties>
</file>