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60" r:id="rId2"/>
    <p:sldId id="26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997700" cy="9283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0" autoAdjust="0"/>
    <p:restoredTop sz="94700" autoAdjust="0"/>
  </p:normalViewPr>
  <p:slideViewPr>
    <p:cSldViewPr>
      <p:cViewPr>
        <p:scale>
          <a:sx n="100" d="100"/>
          <a:sy n="100" d="100"/>
        </p:scale>
        <p:origin x="726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845582E3-0D66-4DC3-AB2C-109FD94D2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03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4813" y="696913"/>
            <a:ext cx="6188075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DE51F2E9-B13E-4DA5-BD44-133F5AB5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33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BFADE45-444C-4705-80F5-434A5B7F9F4E}" type="slidenum">
              <a:rPr lang="ru-RU" altLang="ru-RU">
                <a:latin typeface="Verdana" pitchFamily="34" charset="0"/>
              </a:rPr>
              <a:pPr/>
              <a:t>1</a:t>
            </a:fld>
            <a:endParaRPr lang="ru-RU" altLang="ru-RU">
              <a:latin typeface="Verdana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4813" y="696913"/>
            <a:ext cx="6188075" cy="3481387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DAB74-0230-47F6-9823-524FEA0ACC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B6D0F-E9D9-4B7F-905A-F615F6C22F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64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DF7F9-33DE-4E58-8DE7-90E1406E3B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0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DBF3B-32C2-4752-B220-E6E8EB639D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4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DDCED-18BB-4FED-BA5E-3774988A01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37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D3DF1-9607-44F7-904E-9645589BD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8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0A2F8-51D3-4140-82E9-67CA9E4A2E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2A433-5430-4DD6-90B4-81B772BCD0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7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1A42D-8F11-4EE4-BEE2-0B5A3948C4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71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E6D4D-2596-4A8F-85AE-B18AF4CE1A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4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6BEEE-0593-4BF7-B7F9-649835465B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5CCCD0-1952-4402-8024-3EB8810E0C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3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ilapp1.imgsmail.ru/pic?url=https%3A%2F%2Finfomir.org.ua%2Fwp-content%2Fuploads%2F2017%2F09%2Fnov-5.jpg&amp;sig=da5eabd94cf213e4f31457901dc079c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360" y="188640"/>
            <a:ext cx="6172200" cy="1894362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Счет лет в истории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7568" y="177281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Хронология</a:t>
            </a:r>
            <a:r>
              <a:rPr lang="ru-RU" sz="2400" dirty="0"/>
              <a:t> - научная дисциплина, изучающая историю летосчисления; Последовательность событий во времени.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9576" y="2984726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Календарь</a:t>
            </a:r>
            <a:r>
              <a:rPr lang="ru-RU" sz="2400" dirty="0"/>
              <a:t> — это система отсчёта больших промежутков времени.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3400224"/>
            <a:ext cx="2297325" cy="3063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063870"/>
            <a:ext cx="4032448" cy="2691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128448" y="5789585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Хронос</a:t>
            </a:r>
            <a:r>
              <a:rPr lang="ru-RU" dirty="0" smtClean="0"/>
              <a:t> – бог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36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6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Лента времени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1021442"/>
            <a:ext cx="8496944" cy="5836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74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4881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Что такое история?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034180"/>
            <a:ext cx="4422661" cy="5203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3392" y="6237311"/>
            <a:ext cx="3344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Клио – муза истории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51985" y="1700809"/>
            <a:ext cx="41521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история</a:t>
            </a:r>
            <a:r>
              <a:rPr lang="ru-RU" sz="2400" dirty="0"/>
              <a:t> – наука о развитии общества в прошлом и настоящем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51984" y="2901138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всемирная история </a:t>
            </a:r>
            <a:r>
              <a:rPr lang="ru-RU" sz="2400" dirty="0"/>
              <a:t>– история народов всего мира.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1984" y="4077072"/>
            <a:ext cx="4155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история Древнего мира </a:t>
            </a:r>
            <a:r>
              <a:rPr lang="ru-RU" sz="2400" dirty="0"/>
              <a:t>– первая часть всемирной истории, изучающая первобытность, Древний Восток, Древнюю Грецию, Древний Рим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619"/>
          </a:xfrm>
        </p:spPr>
        <p:txBody>
          <a:bodyPr/>
          <a:lstStyle/>
          <a:p>
            <a:pPr algn="ctr"/>
            <a:r>
              <a:rPr lang="ru-RU" dirty="0" smtClean="0"/>
              <a:t>Периоды истории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85" y="980728"/>
            <a:ext cx="10325029" cy="5728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Зачем изучать историю?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412776"/>
            <a:ext cx="3610947" cy="4680520"/>
          </a:xfrm>
        </p:spPr>
      </p:pic>
      <p:sp>
        <p:nvSpPr>
          <p:cNvPr id="5" name="TextBox 4"/>
          <p:cNvSpPr txBox="1"/>
          <p:nvPr/>
        </p:nvSpPr>
        <p:spPr>
          <a:xfrm>
            <a:off x="6094696" y="2297255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/>
              <a:t>“Народ, не помнящий своего прошлого – не имеет будущего”.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9741" y="6102969"/>
            <a:ext cx="205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 О. Ключевский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1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Исторические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1624" y="1755206"/>
            <a:ext cx="7313612" cy="1313755"/>
          </a:xfrm>
        </p:spPr>
        <p:txBody>
          <a:bodyPr>
            <a:normAutofit fontScale="925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Исторические источники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это оставшиеся от прошедших времён вещи, постройки, письменные тексты, произведения искусства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56139" y="2924944"/>
            <a:ext cx="7281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Археология</a:t>
            </a:r>
            <a:r>
              <a:rPr lang="ru-RU" sz="2400" dirty="0"/>
              <a:t> - наука, изучающая быт и культуру древних народов по сохранившимся вещественным памятникам.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56138" y="412527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Антропология</a:t>
            </a:r>
            <a:r>
              <a:rPr lang="ru-RU" sz="2400" dirty="0"/>
              <a:t> - учение о человеке, как высшем продукте природы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2841" y="5088507"/>
            <a:ext cx="7123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Этнология</a:t>
            </a:r>
            <a:r>
              <a:rPr lang="ru-RU" sz="2400" dirty="0"/>
              <a:t> - наука о народах, преимущественно первобытных</a:t>
            </a:r>
          </a:p>
        </p:txBody>
      </p:sp>
    </p:spTree>
    <p:extLst>
      <p:ext uri="{BB962C8B-B14F-4D97-AF65-F5344CB8AC3E}">
        <p14:creationId xmlns:p14="http://schemas.microsoft.com/office/powerpoint/2010/main" val="337777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исторических источников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11824" y="161399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Вещественные: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5572"/>
            <a:ext cx="3098353" cy="1549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355" y="2053493"/>
            <a:ext cx="2827313" cy="128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7" y="4168309"/>
            <a:ext cx="2026332" cy="2026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499" y="2908102"/>
            <a:ext cx="2655089" cy="3198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00" y="3929633"/>
            <a:ext cx="2222951" cy="256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5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исторических источников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35760" y="162880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Письменные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48" y="1905397"/>
            <a:ext cx="2295525" cy="285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225" y="2276872"/>
            <a:ext cx="2857500" cy="2114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197" y="4509120"/>
            <a:ext cx="1155824" cy="17571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746" y="2564904"/>
            <a:ext cx="2585705" cy="326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2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исторических источников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15880" y="1556339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Устные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076" y="1995046"/>
            <a:ext cx="2971748" cy="2228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241" y="2151034"/>
            <a:ext cx="2286473" cy="2214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995046"/>
            <a:ext cx="3744416" cy="2483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195" y="4478185"/>
            <a:ext cx="3165610" cy="232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93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исторических источников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67808" y="154198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Произведения искусства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140" y="4423663"/>
            <a:ext cx="4307954" cy="2099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34" y="2003649"/>
            <a:ext cx="3535542" cy="2925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973" y="2082124"/>
            <a:ext cx="2592288" cy="2331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20" y="1690688"/>
            <a:ext cx="2696508" cy="4044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793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176</Words>
  <Application>Microsoft Office PowerPoint</Application>
  <PresentationFormat>Широкоэкранный</PresentationFormat>
  <Paragraphs>29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Тема Office</vt:lpstr>
      <vt:lpstr>История Древнего мира</vt:lpstr>
      <vt:lpstr>Что такое история? </vt:lpstr>
      <vt:lpstr>Периоды истории</vt:lpstr>
      <vt:lpstr>Зачем изучать историю?</vt:lpstr>
      <vt:lpstr>Исторические источники</vt:lpstr>
      <vt:lpstr>Виды исторических источников</vt:lpstr>
      <vt:lpstr>Виды исторических источников</vt:lpstr>
      <vt:lpstr>Виды исторических источников</vt:lpstr>
      <vt:lpstr>Виды исторических источников</vt:lpstr>
      <vt:lpstr>Счет лет в истории</vt:lpstr>
      <vt:lpstr>Лента времени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Древнего мира</dc:title>
  <dc:creator>Ника</dc:creator>
  <cp:lastModifiedBy>Hewlett-Packard Company</cp:lastModifiedBy>
  <cp:revision>13</cp:revision>
  <dcterms:created xsi:type="dcterms:W3CDTF">2015-08-29T17:48:55Z</dcterms:created>
  <dcterms:modified xsi:type="dcterms:W3CDTF">2020-09-03T10:23:23Z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TC010170701049</vt:lpwstr>
  </property>
</Properties>
</file>