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3" r:id="rId8"/>
    <p:sldId id="261" r:id="rId9"/>
    <p:sldId id="265" r:id="rId10"/>
    <p:sldId id="262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66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8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772816"/>
            <a:ext cx="7920880" cy="18002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Акция на тему: 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«Мы в ответе за тех, кого приручили»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520" y="5733256"/>
            <a:ext cx="4752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и провела воспитатель МКДОУ Сортавальского МР РК ДС №23 (корпус 9)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Бояревич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Снежанна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Александровна.</a:t>
            </a:r>
          </a:p>
        </p:txBody>
      </p:sp>
    </p:spTree>
    <p:extLst>
      <p:ext uri="{BB962C8B-B14F-4D97-AF65-F5344CB8AC3E}">
        <p14:creationId xmlns:p14="http://schemas.microsoft.com/office/powerpoint/2010/main" val="240897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8256"/>
            <a:ext cx="8229600" cy="1143000"/>
          </a:xfrm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Встреча с волонтёрами</a:t>
            </a: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E4B5275E-E070-4AE9-B836-4EDCB3A139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50581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D2E3A9-99B3-43EE-96FC-C435E54B2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Открытое занятие (беседа) на тему: «Мы в ответе за тех, кого приручили»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2A9DF6C-5359-4152-BE69-C8395313CD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6007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40264A-1CDC-4EF4-A97F-3F1B651E2C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212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Гуманитарная помощь для инициативной группы « Группа помощи четвероногим сиротам»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2B455E82-B2D9-4D84-8051-0FD2DAADB3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8660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3A4D63-940C-4310-91A1-BF74281DF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F531775-D4E8-4BED-9BDD-56F7C50E72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576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Обоснование проблемы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Домашний питомец дарит своим хозяевам любовь и ласку, но требует к себе внимания, нуждается в заботе. Иногда бывает так, что животные попадают в семью в качестве подарка,  с ним играют, а когда играть надоедает, его выбрасывают на улицу. Число брошенных животных в России продолжает увеличиваться.</a:t>
            </a:r>
          </a:p>
        </p:txBody>
      </p:sp>
    </p:spTree>
    <p:extLst>
      <p:ext uri="{BB962C8B-B14F-4D97-AF65-F5344CB8AC3E}">
        <p14:creationId xmlns:p14="http://schemas.microsoft.com/office/powerpoint/2010/main" val="756646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Целевая установка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Воспитывать у детей ответственное, бережное отношение к животным. </a:t>
            </a:r>
          </a:p>
        </p:txBody>
      </p:sp>
    </p:spTree>
    <p:extLst>
      <p:ext uri="{BB962C8B-B14F-4D97-AF65-F5344CB8AC3E}">
        <p14:creationId xmlns:p14="http://schemas.microsoft.com/office/powerpoint/2010/main" val="1121064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Социальные партнеры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060848"/>
            <a:ext cx="8229600" cy="4525963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Волонтёры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Воспитанники средней группы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Семьи воспитанников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Сотрудники детского сада</a:t>
            </a:r>
          </a:p>
        </p:txBody>
      </p:sp>
    </p:spTree>
    <p:extLst>
      <p:ext uri="{BB962C8B-B14F-4D97-AF65-F5344CB8AC3E}">
        <p14:creationId xmlns:p14="http://schemas.microsoft.com/office/powerpoint/2010/main" val="3090196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7478E6-9288-42AA-ABB2-747EFE8E34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и оборудование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88727F9-567F-4B1B-8C0D-A62847F736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Клей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Ватман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Гуашь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Фотографии домашних питомцев воспитанников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Скотч </a:t>
            </a:r>
          </a:p>
        </p:txBody>
      </p:sp>
    </p:spTree>
    <p:extLst>
      <p:ext uri="{BB962C8B-B14F-4D97-AF65-F5344CB8AC3E}">
        <p14:creationId xmlns:p14="http://schemas.microsoft.com/office/powerpoint/2010/main" val="1151624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Алгоритм проведения акции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556793"/>
            <a:ext cx="8136904" cy="4464496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Создание плаката на тему: «Они для нас страница в жизни, а мы для них и есть вся жизнь»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Встреча с волонтёрами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Открытое мероприятие (беседа) на тему: «Мы в ответе за тех, кого приручили»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Создание дидактических игр: «Чей детеныш?», «Кто ,что любит», «Чей голос?»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гум.помощи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для группы помощи четвероногим сиротам «Дай лапу»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5212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Практический материал: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Информационный материл для работы с родителями.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Конспект беседы с детьми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Фото-документы с открытого занятия, со встречи с волонтерами, создания плаката </a:t>
            </a:r>
          </a:p>
        </p:txBody>
      </p:sp>
    </p:spTree>
    <p:extLst>
      <p:ext uri="{BB962C8B-B14F-4D97-AF65-F5344CB8AC3E}">
        <p14:creationId xmlns:p14="http://schemas.microsoft.com/office/powerpoint/2010/main" val="1876172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Плакат «Они для нас страница в жизни, а мы для них и есть вся жизнь»</a:t>
            </a:r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A7D2F420-B481-47F0-83E2-981B0F4752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7997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E96A4A-C321-440A-A301-AC0D69636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132D60CE-C7CF-4D61-ABEF-6ECB6CBD6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4070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281</Words>
  <Application>Microsoft Office PowerPoint</Application>
  <PresentationFormat>Экран (4:3)</PresentationFormat>
  <Paragraphs>32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Акция на тему:  «Мы в ответе за тех, кого приручили»</vt:lpstr>
      <vt:lpstr>Обоснование проблемы</vt:lpstr>
      <vt:lpstr>Целевая установка </vt:lpstr>
      <vt:lpstr>Социальные партнеры</vt:lpstr>
      <vt:lpstr>Материалы и оборудование</vt:lpstr>
      <vt:lpstr>Алгоритм проведения акции</vt:lpstr>
      <vt:lpstr>Практический материал:</vt:lpstr>
      <vt:lpstr>Плакат «Они для нас страница в жизни, а мы для них и есть вся жизнь»</vt:lpstr>
      <vt:lpstr>Презентация PowerPoint</vt:lpstr>
      <vt:lpstr>Встреча с волонтёрами</vt:lpstr>
      <vt:lpstr>Открытое занятие (беседа) на тему: «Мы в ответе за тех, кого приручили»</vt:lpstr>
      <vt:lpstr>Гуманитарная помощь для инициативной группы « Группа помощи четвероногим сиротам»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Акция на тему:  «Мы в ответе за тех, кого приручили»</dc:title>
  <dc:creator>Юлия</dc:creator>
  <cp:lastModifiedBy>Пользователь</cp:lastModifiedBy>
  <cp:revision>12</cp:revision>
  <dcterms:created xsi:type="dcterms:W3CDTF">2023-03-19T17:28:28Z</dcterms:created>
  <dcterms:modified xsi:type="dcterms:W3CDTF">2023-04-12T07:30:31Z</dcterms:modified>
</cp:coreProperties>
</file>