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D380C-7933-4DB5-8F8C-26C422BFAB82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32B22-4713-4EA4-AE0A-6594AAE51A3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ПЕРЕЛЕТНЫЕ ПТИЦЫ КАЛИНИНГРАДСКОЙ ОБЛАСТИ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Картинки по запросу перелетные птицы калининградской области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413" y="1824666"/>
            <a:ext cx="8352790" cy="47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ПЕНОЧКА - ВЕСНИЧКА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Картинки по запросу перелетные птицы калининградской области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618" y="2150702"/>
            <a:ext cx="6908328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АИСТ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Картинки по запросу перелетные птицы калининградской области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791" y="2070327"/>
            <a:ext cx="7473549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СКВОРЕЦ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Картинки по запросу скворчата фот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23121"/>
            <a:ext cx="5776128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Картинки по запросу скворец фот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98" y="1265009"/>
            <a:ext cx="5181600" cy="33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КУКУШКА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 descr="Похожее изображен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77" y="1825625"/>
            <a:ext cx="486624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кукушата фот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87" y="2324963"/>
            <a:ext cx="5136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ГРАЧ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Картинки по запросу грачи фотографи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6" y="2183294"/>
            <a:ext cx="5454000" cy="36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грачата птицы фотографи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61432"/>
            <a:ext cx="5181600" cy="387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СЕРЫЙ ЖУРАВЛЬ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6" name="Picture 4" descr="Картинки по запросу серый журавль в калининградской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320" y="1484431"/>
            <a:ext cx="6566491" cy="50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ЖУРАВЛИ В ПОИСКАХ ПРОПИТАНИЯ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4" name="Picture 8" descr="Картинки по запросу серый журавль на болот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3266721" cy="49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Картинки по запросу серый журавль на болот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253" y="2365625"/>
            <a:ext cx="5981547" cy="38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WPS Presentation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Тема Office</vt:lpstr>
      <vt:lpstr>ПЕРЕЛЕТНЫЕ ПТИЦЫ КАЛИНИНГРАДСКОЙ ОБЛАСТИ</vt:lpstr>
      <vt:lpstr>ПЕНОЧКА - ВЕСНИЧКА</vt:lpstr>
      <vt:lpstr>АИСТ</vt:lpstr>
      <vt:lpstr>       СКВОРЕЦ</vt:lpstr>
      <vt:lpstr>КУКУШКА</vt:lpstr>
      <vt:lpstr>ГРАЧ</vt:lpstr>
      <vt:lpstr>СЕРЫЙ ЖУРАВЛЬ</vt:lpstr>
      <vt:lpstr>ЖУРАВЛИ В ПОИСКАХ ПРОПИТАНИЯ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ПЕРЕЛЕТНЫЕ ПТИЦЫ КАЛИНИНГРАДСКОЙ ОБЛАСТИ</dc:title>
  <dc:creator>ЮЛЯ</dc:creator>
  <cp:lastModifiedBy>Наталья</cp:lastModifiedBy>
  <cp:revision>7</cp:revision>
  <dcterms:created xsi:type="dcterms:W3CDTF">2017-03-14T20:47:00Z</dcterms:created>
  <dcterms:modified xsi:type="dcterms:W3CDTF">2023-04-12T11:19:52Z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3928AF1E1F144E31A369343859B77E61</vt:lpwstr>
  </property>
  <property fmtid="{D5CDD505-2E9C-101B-9397-08002B2CF9AE}" pid="3" name="KSOProductBuildVer">
    <vt:lpwstr>1049-11.2.0.11486</vt:lpwstr>
  </property>
</Properties>
</file>