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56" d="100"/>
          <a:sy n="56" d="100"/>
        </p:scale>
        <p:origin x="-672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CBF7F-365B-402C-9FE3-50D9918FAF4A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E2F0B-464B-4211-A083-EBEECC066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216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E2F0B-464B-4211-A083-EBEECC06632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Песочная терапия.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Сапунова Екатерина Юрьевна</a:t>
            </a:r>
          </a:p>
          <a:p>
            <a:r>
              <a:rPr lang="ru-RU" dirty="0" smtClean="0"/>
              <a:t>МКДОУ №2 г.Пласта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Преимущества песочной терапии: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помогает выразить те мысли и переживания, которые сложно сформулировать словами (особенно важно для детей и подростков); освобождает творческий потенциал, внутренние силы для разрешения трудной ситуации; актуализирует воспоминания, возвращает к прошлому опыту с целью повторного переживания и освобождения; дает возможность попробовать новые способы построения отношений и разрешения конфликтов, выбрать подходящий; сложности, связанные с изменениями в семейной (развод, появление младшего ребенка, и т.д.) и в социальной ситуациях (детский сад, школа) адаптация в школе и детском саду.             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sus1\Desktop\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40"/>
            <a:ext cx="7500991" cy="4652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Цели : Развитие тактильной чувствительности, воображения.</a:t>
            </a:r>
          </a:p>
          <a:p>
            <a:r>
              <a:rPr lang="ru-RU" dirty="0" smtClean="0"/>
              <a:t>. Снижение психофизического напряжения. Регуляция мышечного напряжения, расслабление. </a:t>
            </a:r>
          </a:p>
          <a:p>
            <a:r>
              <a:rPr lang="ru-RU" dirty="0" smtClean="0"/>
              <a:t>Развитие </a:t>
            </a:r>
            <a:r>
              <a:rPr lang="ru-RU" dirty="0" smtClean="0"/>
              <a:t>зрительно – моторной координации, процесса классификации, воображения. Стабилизация эмоционального фона у детей ; формирование умение справляться с гневом, не испытывая страха перед наказанием за деструктивное поведение.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Развитие мышления, моторики. Развитие у детей сенсорного восприятия. Ознакомление с окружающим миром.</a:t>
            </a:r>
          </a:p>
          <a:p>
            <a:r>
              <a:rPr lang="ru-RU" dirty="0" err="1" smtClean="0"/>
              <a:t>оспитывать</a:t>
            </a:r>
            <a:r>
              <a:rPr lang="ru-RU" dirty="0" smtClean="0"/>
              <a:t> чувство сопереживания за своих товарищей, умение достойно побеждать и проигрывать. Развивать умение работать в песке пальчиками и находить спрятанные игрушки. Добиваться четкого проговаривания окончаний слов. Воспитывать самостоятельность, уверенность в себе.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Показания песочной терапии.</a:t>
            </a:r>
            <a:endParaRPr lang="ru-RU" dirty="0"/>
          </a:p>
        </p:txBody>
      </p:sp>
      <p:pic>
        <p:nvPicPr>
          <p:cNvPr id="1026" name="Picture 2" descr="C:\Users\asus1\Desktop\DSC088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0" y="-4286304"/>
            <a:ext cx="18288000" cy="10287000"/>
          </a:xfrm>
          <a:prstGeom prst="rect">
            <a:avLst/>
          </a:prstGeom>
          <a:noFill/>
        </p:spPr>
      </p:pic>
      <p:pic>
        <p:nvPicPr>
          <p:cNvPr id="1027" name="Picture 3" descr="C:\Users\asus1\Desktop\DSC088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071810"/>
            <a:ext cx="3558809" cy="35020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1859340"/>
            <a:ext cx="4572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Рекомендуется предлагать песочную терапию и она успешно используется в случаях: Трудности в общении Взаимоотношения детей и родителей Кризисные ситуации (развод, переезд) Психологические травмы Расстройства настроения Страхи, тики, навязчивости и другие расстройства Проблемы поведения (агрессия) Ограничен в проявлении своих чувств;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Песочная терапия в работе с детьми </a:t>
            </a:r>
            <a:r>
              <a:rPr lang="ru-RU" sz="2700" dirty="0" smtClean="0"/>
              <a:t> Цель такой терапии — не менять и переделывать ребенка, не учить его каким-то специальным поведенческим навыкам, а дать ему возможность быть самим собой.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 descr="C:\Users\asus1\Desktop\pesochnaja-terapija-dlja-detej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9" y="2786058"/>
            <a:ext cx="7228946" cy="3421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Игра на песке с фигурками особенно плодотворна в работе с теми детьми, которые никак не могут выразить свои переживания Дети с заниженной самооценкой, повышенной тревожностью и застенчивостью Дети с неустойчивым вниманием Агрессивные дети Дети, пережившие психическую травму. К.Г. Юнг утверждал, что процесс "игры в песок" высвобождает заблокированную энергию и "активизирует возможности </a:t>
            </a:r>
            <a:r>
              <a:rPr lang="ru-RU" dirty="0" err="1" smtClean="0"/>
              <a:t>самоисцеления</a:t>
            </a:r>
            <a:r>
              <a:rPr lang="ru-RU" dirty="0" smtClean="0"/>
              <a:t>, заложенные в человеческой психике".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на песке.</a:t>
            </a:r>
            <a:endParaRPr lang="ru-RU" dirty="0"/>
          </a:p>
        </p:txBody>
      </p:sp>
      <p:pic>
        <p:nvPicPr>
          <p:cNvPr id="3074" name="Picture 2" descr="C:\Users\asus1\Desktop\mini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2625" y="2363788"/>
            <a:ext cx="5238750" cy="409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056686"/>
            <a:ext cx="600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Песочная терапия как один из методов эффективной работы по снятию страхов, агрессии, напряжений, у детей с ограниченными возможностями Метод песочной терапии можно использовать в работе с детьми любого возраста (а также, как один из этапов в работе с подростками и взрослыми), со следующим спектром проблем: различные формы нарушений поведения; психосоматические заболевания; повышенная тревожность, страхи; неврозы; сложности во взаимоотношениях со взрослыми (родителями, воспитателями, учителями) и сверстниками.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организации игр на песке.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Создание естественной стимулирующей среды, в которой ребенок чувствует себя комфортно и защищено, проявляет творческую активность. Для этого мы подбираем задание, соответствующие возможностям ребенка, поощряем фантазию и творческий подход./ Оживление / абстрактных символов ; букв, цифр, геометрических фигур и пр. Реальное / проживание / проигрывание всевозможных ситуаций вместе с персонажами сказочных игр. 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333</TotalTime>
  <Words>386</Words>
  <Application>Microsoft Office PowerPoint</Application>
  <PresentationFormat>Экран (4:3)</PresentationFormat>
  <Paragraphs>21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Песочная терапия.  </vt:lpstr>
      <vt:lpstr>ЦЕЛИ И ЗАДАЧИ</vt:lpstr>
      <vt:lpstr>Презентация PowerPoint</vt:lpstr>
      <vt:lpstr>Показания песочной терапии.</vt:lpstr>
      <vt:lpstr>Песочная терапия в работе с детьми  Цель такой терапии — не менять и переделывать ребенка, не учить его каким-то специальным поведенческим навыкам, а дать ему возможность быть самим собой. </vt:lpstr>
      <vt:lpstr>Презентация PowerPoint</vt:lpstr>
      <vt:lpstr>Игры на песке.</vt:lpstr>
      <vt:lpstr>Презентация PowerPoint</vt:lpstr>
      <vt:lpstr>Основные принципы организации игр на песке.</vt:lpstr>
      <vt:lpstr>Преимущества песочной терапии: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«Интерактивные формы работы с родителями в ДОУ» </dc:title>
  <dc:creator>asus1</dc:creator>
  <cp:lastModifiedBy>Андрей</cp:lastModifiedBy>
  <cp:revision>38</cp:revision>
  <dcterms:created xsi:type="dcterms:W3CDTF">2016-10-10T06:55:28Z</dcterms:created>
  <dcterms:modified xsi:type="dcterms:W3CDTF">2022-05-18T12:52:48Z</dcterms:modified>
</cp:coreProperties>
</file>