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834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70989" y="1771268"/>
            <a:ext cx="600202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62050" marR="5080" indent="-1149985">
              <a:lnSpc>
                <a:spcPct val="100000"/>
              </a:lnSpc>
              <a:spcBef>
                <a:spcPts val="95"/>
              </a:spcBef>
            </a:pPr>
            <a:r>
              <a:rPr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</a:t>
            </a:r>
            <a:r>
              <a:rPr spc="-8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r>
              <a:rPr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63320" y="558800"/>
            <a:ext cx="6817359" cy="402590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2337435">
              <a:lnSpc>
                <a:spcPct val="100000"/>
              </a:lnSpc>
              <a:spcBef>
                <a:spcPts val="480"/>
              </a:spcBef>
            </a:pPr>
            <a:r>
              <a:rPr sz="3200" b="1" i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Зелёная</a:t>
            </a:r>
            <a:r>
              <a:rPr sz="3200" b="1" i="1" spc="-3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5080" indent="-343535">
              <a:lnSpc>
                <a:spcPts val="3460"/>
              </a:lnSpc>
              <a:spcBef>
                <a:spcPts val="820"/>
              </a:spcBef>
            </a:pPr>
            <a:r>
              <a:rPr sz="3200" b="1" spc="-1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sz="3200" b="1" spc="-10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</a:t>
            </a:r>
            <a:r>
              <a:rPr sz="3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эстетической</a:t>
            </a:r>
            <a:r>
              <a:rPr sz="3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приятной </a:t>
            </a:r>
            <a:r>
              <a:rPr sz="3200" spc="-7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</a:t>
            </a:r>
            <a:r>
              <a:rPr sz="3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комфортной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>
              <a:lnSpc>
                <a:spcPts val="3404"/>
              </a:lnSpc>
            </a:pP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искусственной</a:t>
            </a:r>
            <a:r>
              <a:rPr sz="3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  <a:r>
              <a:rPr sz="32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32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625475" indent="-343535">
              <a:lnSpc>
                <a:spcPts val="3460"/>
              </a:lnSpc>
              <a:spcBef>
                <a:spcPts val="815"/>
              </a:spcBef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зелёной</a:t>
            </a:r>
            <a:r>
              <a:rPr sz="3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зоне</a:t>
            </a:r>
            <a:r>
              <a:rPr sz="3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</a:t>
            </a:r>
            <a:r>
              <a:rPr sz="3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находиться </a:t>
            </a:r>
            <a:r>
              <a:rPr sz="3200" spc="-7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</a:t>
            </a:r>
            <a:r>
              <a:rPr sz="3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предметы: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330"/>
              </a:spcBef>
              <a:buFont typeface="Wingdings"/>
              <a:buChar char=""/>
              <a:tabLst>
                <a:tab pos="356235" algn="l"/>
              </a:tabLst>
            </a:pP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Декоративные</a:t>
            </a:r>
            <a:r>
              <a:rPr sz="3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цветы;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385"/>
              </a:spcBef>
              <a:buFont typeface="Wingdings"/>
              <a:buChar char=""/>
              <a:tabLst>
                <a:tab pos="356235" algn="l"/>
              </a:tabLst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</a:t>
            </a:r>
            <a:r>
              <a:rPr sz="3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карты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</a:t>
            </a:r>
            <a:r>
              <a:rPr sz="3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цветах.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4598" y="351529"/>
            <a:ext cx="5814803" cy="444044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8070" y="645160"/>
            <a:ext cx="7007859" cy="3853179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120775">
              <a:lnSpc>
                <a:spcPct val="100000"/>
              </a:lnSpc>
              <a:spcBef>
                <a:spcPts val="420"/>
              </a:spcBef>
            </a:pPr>
            <a:r>
              <a:rPr sz="27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Санитарно-гигиеническая</a:t>
            </a:r>
            <a:r>
              <a:rPr sz="2700" b="1" i="1" spc="-5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  <a:endParaRPr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5080" indent="-343535">
              <a:lnSpc>
                <a:spcPct val="90000"/>
              </a:lnSpc>
              <a:spcBef>
                <a:spcPts val="650"/>
              </a:spcBef>
            </a:pPr>
            <a:r>
              <a:rPr sz="2700" b="1" spc="-20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sz="2700" b="1" spc="60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sz="27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общей</a:t>
            </a:r>
            <a:r>
              <a:rPr sz="2700" spc="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культуры, </a:t>
            </a:r>
            <a:r>
              <a:rPr sz="27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sz="27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</a:t>
            </a:r>
            <a:r>
              <a:rPr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самообслуживания, а </a:t>
            </a:r>
            <a:r>
              <a:rPr sz="27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sz="27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sz="27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</a:t>
            </a:r>
            <a:r>
              <a:rPr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7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взаимопомощи.</a:t>
            </a:r>
            <a:endParaRPr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941069" indent="-343535">
              <a:lnSpc>
                <a:spcPts val="2920"/>
              </a:lnSpc>
              <a:spcBef>
                <a:spcPts val="690"/>
              </a:spcBef>
            </a:pPr>
            <a:r>
              <a:rPr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7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санитарно-гигиенической</a:t>
            </a:r>
            <a:r>
              <a:rPr sz="27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зоне</a:t>
            </a:r>
            <a:r>
              <a:rPr sz="27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</a:t>
            </a:r>
            <a:r>
              <a:rPr sz="2700" spc="-5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находиться</a:t>
            </a:r>
            <a:r>
              <a:rPr sz="27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</a:t>
            </a:r>
            <a:r>
              <a:rPr sz="27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предметы:</a:t>
            </a:r>
            <a:endParaRPr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275"/>
              </a:spcBef>
              <a:buFont typeface="Wingdings"/>
              <a:buChar char=""/>
              <a:tabLst>
                <a:tab pos="356235" algn="l"/>
              </a:tabLst>
            </a:pPr>
            <a:r>
              <a:rPr sz="27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Умывальник;</a:t>
            </a:r>
            <a:endParaRPr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325"/>
              </a:spcBef>
              <a:buFont typeface="Wingdings"/>
              <a:buChar char=""/>
              <a:tabLst>
                <a:tab pos="356235" algn="l"/>
              </a:tabLst>
            </a:pPr>
            <a:r>
              <a:rPr sz="27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Зеркало;</a:t>
            </a:r>
            <a:endParaRPr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325"/>
              </a:spcBef>
              <a:buFont typeface="Wingdings"/>
              <a:buChar char=""/>
              <a:tabLst>
                <a:tab pos="356235" algn="l"/>
              </a:tabLst>
            </a:pPr>
            <a:r>
              <a:rPr sz="27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</a:t>
            </a:r>
            <a:r>
              <a:rPr sz="27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7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ЗОЖ.</a:t>
            </a:r>
            <a:endParaRPr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9176" y="361949"/>
            <a:ext cx="3432483" cy="450570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00165" y="361949"/>
            <a:ext cx="3508248" cy="450570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66227" y="1290320"/>
            <a:ext cx="6011545" cy="25628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70205" marR="5080" indent="-35814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оформленный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</a:t>
            </a:r>
            <a:r>
              <a:rPr sz="3200" spc="-7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</a:t>
            </a:r>
            <a:r>
              <a:rPr sz="32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</a:t>
            </a:r>
            <a:r>
              <a:rPr sz="3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>
              <a:lnSpc>
                <a:spcPct val="100000"/>
              </a:lnSpc>
            </a:pP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воспитательный</a:t>
            </a:r>
            <a:r>
              <a:rPr sz="3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9205" marR="387985" indent="-862965">
              <a:lnSpc>
                <a:spcPct val="100000"/>
              </a:lnSpc>
              <a:spcBef>
                <a:spcPts val="765"/>
              </a:spcBef>
            </a:pP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</a:t>
            </a:r>
            <a:r>
              <a:rPr sz="3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</a:t>
            </a:r>
            <a:r>
              <a:rPr sz="3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32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sz="3200" spc="-7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  <a:r>
              <a:rPr sz="3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их </a:t>
            </a:r>
            <a:r>
              <a:rPr sz="3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отдыха.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41780" y="595247"/>
            <a:ext cx="6060440" cy="39530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10185" marR="34290" indent="-198120">
              <a:lnSpc>
                <a:spcPct val="100000"/>
              </a:lnSpc>
              <a:spcBef>
                <a:spcPts val="105"/>
              </a:spcBef>
            </a:pPr>
            <a:r>
              <a:rPr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</a:t>
            </a:r>
            <a:r>
              <a:rPr sz="3200" b="1" i="1" spc="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кабинета</a:t>
            </a:r>
            <a:r>
              <a:rPr sz="3200" b="1" i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</a:t>
            </a:r>
            <a:r>
              <a:rPr sz="32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8640" marR="377825" algn="ctr">
              <a:lnSpc>
                <a:spcPct val="100000"/>
              </a:lnSpc>
            </a:pP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санитарных </a:t>
            </a:r>
            <a:r>
              <a:rPr sz="3200" spc="-7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условий, служащих для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всестороннего</a:t>
            </a:r>
            <a:r>
              <a:rPr sz="3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sz="3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marL="177165" marR="5080" algn="ctr">
              <a:lnSpc>
                <a:spcPct val="100000"/>
              </a:lnSpc>
            </a:pPr>
            <a:r>
              <a:rPr sz="3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образовательного </a:t>
            </a:r>
            <a:r>
              <a:rPr sz="3200" spc="-7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процесса.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93787" y="1004252"/>
            <a:ext cx="6956425" cy="3134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7080">
              <a:lnSpc>
                <a:spcPts val="3240"/>
              </a:lnSpc>
              <a:spcBef>
                <a:spcPts val="100"/>
              </a:spcBef>
            </a:pPr>
            <a:r>
              <a:rPr sz="30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</a:t>
            </a:r>
            <a:r>
              <a:rPr sz="3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1800">
              <a:lnSpc>
                <a:spcPts val="3240"/>
              </a:lnSpc>
            </a:pPr>
            <a:r>
              <a:rPr sz="30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кабинета </a:t>
            </a:r>
            <a:r>
              <a:rPr sz="3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</a:t>
            </a:r>
            <a:r>
              <a:rPr sz="3000" b="1" i="1" spc="-1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sz="3000" b="1" i="1" spc="-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следующих</a:t>
            </a:r>
            <a:r>
              <a:rPr sz="3000" b="1" i="1" spc="-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зон: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Учебная;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3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Игровая;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3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Информационная;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Зелёная;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356235" algn="l"/>
              </a:tabLst>
            </a:pPr>
            <a:r>
              <a:rPr sz="3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Санитарно-гигиеническая.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77912" y="577215"/>
            <a:ext cx="6988175" cy="3989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83815">
              <a:lnSpc>
                <a:spcPct val="100000"/>
              </a:lnSpc>
              <a:spcBef>
                <a:spcPts val="95"/>
              </a:spcBef>
            </a:pPr>
            <a:r>
              <a:rPr sz="2500" b="1" i="1" spc="-1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</a:t>
            </a:r>
            <a:r>
              <a:rPr sz="2500" b="1" i="1" spc="-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5080" indent="-343535">
              <a:lnSpc>
                <a:spcPct val="80000"/>
              </a:lnSpc>
              <a:spcBef>
                <a:spcPts val="605"/>
              </a:spcBef>
            </a:pPr>
            <a:r>
              <a:rPr sz="2500" b="1" spc="-1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sz="2500" b="1" spc="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</a:t>
            </a:r>
            <a:r>
              <a:rPr sz="2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sz="2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sz="2500" spc="-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познавательного интереса</a:t>
            </a:r>
            <a:r>
              <a:rPr sz="25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>
              <a:lnSpc>
                <a:spcPts val="2400"/>
              </a:lnSpc>
            </a:pP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нестандартных</a:t>
            </a:r>
            <a:r>
              <a:rPr sz="25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приёмов</a:t>
            </a:r>
            <a:r>
              <a:rPr sz="25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sz="25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обучения.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499745" indent="-343535">
              <a:lnSpc>
                <a:spcPts val="2400"/>
              </a:lnSpc>
              <a:spcBef>
                <a:spcPts val="580"/>
              </a:spcBef>
            </a:pP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</a:t>
            </a:r>
            <a:r>
              <a:rPr sz="25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зоне</a:t>
            </a:r>
            <a:r>
              <a:rPr sz="2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</a:t>
            </a:r>
            <a:r>
              <a:rPr sz="25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находиться</a:t>
            </a:r>
            <a:r>
              <a:rPr sz="25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</a:t>
            </a:r>
            <a:r>
              <a:rPr sz="2500" spc="-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предметы: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20"/>
              </a:spcBef>
              <a:buFont typeface="Wingdings"/>
              <a:buChar char=""/>
              <a:tabLst>
                <a:tab pos="356235" algn="l"/>
              </a:tabLst>
            </a:pP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Парты;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356235" algn="l"/>
              </a:tabLst>
            </a:pPr>
            <a:r>
              <a:rPr sz="2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  <a:r>
              <a:rPr sz="25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учителя;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</a:t>
            </a:r>
            <a:r>
              <a:rPr sz="25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доска;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2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Компьютер;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Книжные</a:t>
            </a:r>
            <a:r>
              <a:rPr sz="2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шкафы.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7680" y="971550"/>
            <a:ext cx="4492920" cy="30289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53000" y="971550"/>
            <a:ext cx="3866387" cy="301370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4457" y="637857"/>
            <a:ext cx="6395085" cy="3867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8870">
              <a:lnSpc>
                <a:spcPct val="100000"/>
              </a:lnSpc>
              <a:spcBef>
                <a:spcPts val="100"/>
              </a:spcBef>
            </a:pPr>
            <a:r>
              <a:rPr sz="3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  <a:r>
              <a:rPr sz="3000" b="1" i="1" spc="-3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ts val="3240"/>
              </a:lnSpc>
              <a:spcBef>
                <a:spcPts val="5"/>
              </a:spcBef>
            </a:pPr>
            <a:r>
              <a:rPr sz="3000" b="1" spc="-20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sz="3000" b="1" spc="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рациональному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5080">
              <a:lnSpc>
                <a:spcPts val="2880"/>
              </a:lnSpc>
              <a:spcBef>
                <a:spcPts val="335"/>
              </a:spcBef>
            </a:pP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использованию </a:t>
            </a:r>
            <a:r>
              <a:rPr sz="3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свободного </a:t>
            </a: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</a:t>
            </a:r>
            <a:r>
              <a:rPr sz="3000" spc="-6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обучающихся,</a:t>
            </a:r>
            <a:r>
              <a:rPr sz="30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sz="3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отдыху.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599440" indent="-343535">
              <a:lnSpc>
                <a:spcPts val="2880"/>
              </a:lnSpc>
              <a:spcBef>
                <a:spcPts val="720"/>
              </a:spcBef>
            </a:pP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игровой зоне </a:t>
            </a:r>
            <a:r>
              <a:rPr sz="3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находиться </a:t>
            </a:r>
            <a:r>
              <a:rPr sz="3000" spc="-6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</a:t>
            </a:r>
            <a:r>
              <a:rPr sz="30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предметы: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30"/>
              </a:spcBef>
              <a:buFont typeface="Wingdings"/>
              <a:buChar char=""/>
              <a:tabLst>
                <a:tab pos="356235" algn="l"/>
              </a:tabLst>
            </a:pPr>
            <a:r>
              <a:rPr sz="3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Диван/кресло;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Журнальный</a:t>
            </a:r>
            <a:r>
              <a:rPr sz="3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столик;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3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Полки</a:t>
            </a:r>
            <a:r>
              <a:rPr sz="30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3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книгами.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8068" y="1147572"/>
            <a:ext cx="4777586" cy="285750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81600" y="1147572"/>
            <a:ext cx="3724332" cy="28483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12202" y="615315"/>
            <a:ext cx="6919595" cy="39128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96110">
              <a:lnSpc>
                <a:spcPct val="100000"/>
              </a:lnSpc>
              <a:spcBef>
                <a:spcPts val="95"/>
              </a:spcBef>
            </a:pPr>
            <a:r>
              <a:rPr sz="25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</a:t>
            </a:r>
            <a:r>
              <a:rPr sz="2500" b="1" i="1" spc="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5080" indent="-343535">
              <a:lnSpc>
                <a:spcPct val="80000"/>
              </a:lnSpc>
              <a:spcBef>
                <a:spcPts val="605"/>
              </a:spcBef>
            </a:pPr>
            <a:r>
              <a:rPr sz="2500" b="1" spc="-1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sz="2500" b="1" spc="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</a:t>
            </a:r>
            <a:r>
              <a:rPr sz="25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определённой</a:t>
            </a:r>
            <a:r>
              <a:rPr sz="25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конкретности</a:t>
            </a:r>
            <a:r>
              <a:rPr sz="25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образности в</a:t>
            </a:r>
            <a:r>
              <a:rPr sz="2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абстрактном мышлении</a:t>
            </a:r>
            <a:r>
              <a:rPr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 </a:t>
            </a:r>
            <a:r>
              <a:rPr sz="2500" spc="-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</a:t>
            </a:r>
            <a:r>
              <a:rPr sz="25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познавательного</a:t>
            </a:r>
            <a:r>
              <a:rPr sz="25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</a:t>
            </a:r>
            <a:r>
              <a:rPr sz="25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>
              <a:lnSpc>
                <a:spcPts val="2405"/>
              </a:lnSpc>
            </a:pPr>
            <a:r>
              <a:rPr sz="2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предмету,</a:t>
            </a:r>
            <a:r>
              <a:rPr sz="25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sz="25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расширения</a:t>
            </a:r>
            <a:r>
              <a:rPr sz="25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кругозора.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768350" indent="-343535">
              <a:lnSpc>
                <a:spcPts val="2400"/>
              </a:lnSpc>
              <a:spcBef>
                <a:spcPts val="580"/>
              </a:spcBef>
            </a:pP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информационной</a:t>
            </a:r>
            <a:r>
              <a:rPr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зоне</a:t>
            </a:r>
            <a:r>
              <a:rPr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</a:t>
            </a:r>
            <a:r>
              <a:rPr sz="25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находиться </a:t>
            </a:r>
            <a:r>
              <a:rPr sz="2500" spc="-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</a:t>
            </a:r>
            <a:r>
              <a:rPr sz="25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предметы: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20"/>
              </a:spcBef>
              <a:buFont typeface="Wingdings"/>
              <a:buChar char=""/>
              <a:tabLst>
                <a:tab pos="356235" algn="l"/>
              </a:tabLst>
            </a:pP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Стенды;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25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Плакаты;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"/>
              <a:tabLst>
                <a:tab pos="356235" algn="l"/>
              </a:tabLst>
            </a:pP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Классные </a:t>
            </a:r>
            <a:r>
              <a:rPr sz="25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уголки;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356235" algn="l"/>
              </a:tabLst>
            </a:pPr>
            <a:r>
              <a:rPr sz="25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</a:t>
            </a:r>
            <a:r>
              <a:rPr sz="25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5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доски.</a:t>
            </a: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48579" y="855029"/>
            <a:ext cx="5646841" cy="343344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243</Words>
  <Application>Microsoft Office PowerPoint</Application>
  <PresentationFormat>Экран (16:9)</PresentationFormat>
  <Paragraphs>50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Calibri</vt:lpstr>
      <vt:lpstr>Times New Roman</vt:lpstr>
      <vt:lpstr>Wingdings</vt:lpstr>
      <vt:lpstr>Office Theme</vt:lpstr>
      <vt:lpstr>Предметно-развивающая  среда кабинета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 среда кабинета</dc:title>
  <cp:lastModifiedBy> </cp:lastModifiedBy>
  <cp:revision>1</cp:revision>
  <dcterms:created xsi:type="dcterms:W3CDTF">2023-04-12T17:22:11Z</dcterms:created>
  <dcterms:modified xsi:type="dcterms:W3CDTF">2023-04-12T19:35:35Z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2022-05-18T00:00:00Z</vt:filetime>
  </property>
  <property fmtid="{D5CDD505-2E9C-101B-9397-08002B2CF9AE}" pid="3" name="LastSaved">
    <vt:filetime>2023-04-12T00:00:00Z</vt:filetime>
  </property>
</Properties>
</file>