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57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1629FF9-A8FA-4262-A6B1-12DB3D2A9F6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6B14E4B-6BCE-439A-8379-0B4AFDE119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view1507049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view1374288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412776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«Нет силы более могучей, чем знание: человек вооруженный знанием, - непобедим»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s://top-fon.com/uploads/posts/2023-02/1675199288_top-fon-com-p-nedelya-detskoi-knigi-fon-dlya-prezentatsi-16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852936"/>
            <a:ext cx="5703170" cy="3316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8640"/>
            <a:ext cx="8280920" cy="6669360"/>
          </a:xfrm>
        </p:spPr>
        <p:txBody>
          <a:bodyPr>
            <a:normAutofit/>
          </a:bodyPr>
          <a:lstStyle/>
          <a:p>
            <a:pPr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1)На улице хорошая погода. Маша упала в лагере. Белка  живет в зоопарке. Я сделал домашнее задание.</a:t>
            </a:r>
          </a:p>
          <a:p>
            <a:pPr indent="45000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2)Вечером поднялась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метель.Засвистал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 соснах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ветер.Сухой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снег закружился по земле белыми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змейками.С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неба повалили белые хлопья. Они падали беззвучно, быстро и красиво, казалось, кто-то, невидимый, ими играл, превращая все вокруг в зимнюю сказку.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Водомерка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водомер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178750"/>
            <a:ext cx="7128792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Шестое апреля </a:t>
            </a:r>
            <a:b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i="1" u="sng" dirty="0" smtClean="0">
                <a:effectLst/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ная работа </a:t>
            </a:r>
            <a:endParaRPr lang="ru-RU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Текст 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817240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два или несколько предложений, которые связаны между собой по смыслу и объединены общей темой. Текст всегда имеет тему и главную мысль.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https://learningapps.org/view15070491</a:t>
            </a:r>
            <a:endParaRPr lang="ru-RU" u="sng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Узнать,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какие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типы текстов бывают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Узнать,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определить тип текста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Уметь,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определять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тип текста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работы в парах: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 Говори спокойно ясно, только по делу.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 Уважай мнение других.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3.Не бери всю инициативу на себя.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хе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235" r="13790" b="12854"/>
          <a:stretch>
            <a:fillRect/>
          </a:stretch>
        </p:blipFill>
        <p:spPr>
          <a:xfrm>
            <a:off x="971600" y="0"/>
            <a:ext cx="8172400" cy="62099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</a:t>
            </a:r>
            <a:r>
              <a:rPr lang="ru-RU" dirty="0" err="1" smtClean="0"/>
              <a:t>впарах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https://learningapps.org/view13742885</a:t>
            </a:r>
            <a:endParaRPr lang="ru-RU" u="sng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56792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1) повествование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2)рассуждение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3)описание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</TotalTime>
  <Words>93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«Нет силы более могучей, чем знание: человек вооруженный знанием, - непобедим»</vt:lpstr>
      <vt:lpstr>Шестое апреля  Классная работа </vt:lpstr>
      <vt:lpstr>Текст - </vt:lpstr>
      <vt:lpstr>Слайд 4</vt:lpstr>
      <vt:lpstr>План </vt:lpstr>
      <vt:lpstr>Правила работы в парах:</vt:lpstr>
      <vt:lpstr>Слайд 7</vt:lpstr>
      <vt:lpstr>Работа впарах </vt:lpstr>
      <vt:lpstr>Проверка</vt:lpstr>
      <vt:lpstr>Слайд 10</vt:lpstr>
      <vt:lpstr>Водомерка 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Demo</dc:creator>
  <cp:lastModifiedBy>Demo</cp:lastModifiedBy>
  <cp:revision>8</cp:revision>
  <dcterms:created xsi:type="dcterms:W3CDTF">2023-04-06T06:26:19Z</dcterms:created>
  <dcterms:modified xsi:type="dcterms:W3CDTF">2023-04-06T07:52:24Z</dcterms:modified>
</cp:coreProperties>
</file>