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8CF4A-48F2-40FB-8F45-0A0D4657F4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344F4-DDEA-4E7D-AFD0-31CEF83D7E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op-fon.com/uploads/posts/2023-01/1674881052_top-fon-com-p-fon-prezentatsii-literaturnoe-chteni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492896"/>
            <a:ext cx="7990656" cy="1658615"/>
          </a:xfrm>
        </p:spPr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 чему-то научиться надо нам усердно потрудиться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op-fon.com/uploads/posts/2023-01/1674881052_top-fon-com-p-fon-prezentatsii-literaturnoe-chteni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91680" y="3212976"/>
            <a:ext cx="63367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Типы текстов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op-fon.com/uploads/posts/2023-01/1674881052_top-fon-com-p-fon-prezentatsii-literaturnoe-chteni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1143000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 урока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ru-RU" dirty="0" smtClean="0"/>
              <a:t>Узнаем</a:t>
            </a:r>
            <a:r>
              <a:rPr lang="ru-RU" dirty="0"/>
              <a:t>, что такое тип текста. </a:t>
            </a:r>
          </a:p>
          <a:p>
            <a:r>
              <a:rPr lang="ru-RU" dirty="0" smtClean="0"/>
              <a:t>Узнаем </a:t>
            </a:r>
            <a:r>
              <a:rPr lang="ru-RU" dirty="0"/>
              <a:t>какие бывают типы текста.</a:t>
            </a:r>
          </a:p>
          <a:p>
            <a:r>
              <a:rPr lang="ru-RU" dirty="0" smtClean="0"/>
              <a:t>Научимся </a:t>
            </a:r>
            <a:r>
              <a:rPr lang="ru-RU" dirty="0"/>
              <a:t>определять тип текста.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op-fon.com/uploads/posts/2023-01/1674881052_top-fon-com-p-fon-prezentatsii-literaturnoe-chteni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Самопроверка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2636912"/>
            <a:ext cx="8229600" cy="35898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текст – повествование </a:t>
            </a:r>
          </a:p>
          <a:p>
            <a:pPr>
              <a:buNone/>
            </a:pPr>
            <a:r>
              <a:rPr lang="ru-RU" dirty="0" smtClean="0"/>
              <a:t>2 текст – рассуждение </a:t>
            </a:r>
          </a:p>
          <a:p>
            <a:pPr>
              <a:buNone/>
            </a:pPr>
            <a:r>
              <a:rPr lang="ru-RU" dirty="0" smtClean="0"/>
              <a:t>3 текст – описание 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42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Чтоб чему-то научиться надо нам усердно потрудиться</vt:lpstr>
      <vt:lpstr>Слайд 2</vt:lpstr>
      <vt:lpstr>Задачи урока</vt:lpstr>
      <vt:lpstr>Самопроверка</vt:lpstr>
    </vt:vector>
  </TitlesOfParts>
  <Company>HP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Чтоб чему-то научиться надо нам усердно потрудиться</dc:title>
  <dc:creator>Demo</dc:creator>
  <cp:lastModifiedBy>Demo</cp:lastModifiedBy>
  <cp:revision>1</cp:revision>
  <dcterms:created xsi:type="dcterms:W3CDTF">2023-04-06T06:59:44Z</dcterms:created>
  <dcterms:modified xsi:type="dcterms:W3CDTF">2023-04-06T07:08:14Z</dcterms:modified>
</cp:coreProperties>
</file>