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5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3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92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32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1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55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0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41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0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30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4A12F-D2D1-4E5A-A5A3-343D242115E4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3EBFF-9EE6-4B47-B81E-5316A696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03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384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3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0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90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5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358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35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2023-04-12T18:03:52Z</dcterms:created>
  <dcterms:modified xsi:type="dcterms:W3CDTF">2023-04-12T18:04:07Z</dcterms:modified>
</cp:coreProperties>
</file>