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0" r:id="rId5"/>
    <p:sldId id="259" r:id="rId6"/>
    <p:sldId id="258" r:id="rId7"/>
    <p:sldId id="265" r:id="rId8"/>
    <p:sldId id="264" r:id="rId9"/>
    <p:sldId id="257" r:id="rId10"/>
    <p:sldId id="263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121D-DEAA-42AD-A36C-0E66A9BF5D0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0376-2D00-4BD5-989B-C2E132CD0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095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121D-DEAA-42AD-A36C-0E66A9BF5D0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0376-2D00-4BD5-989B-C2E132CD0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246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121D-DEAA-42AD-A36C-0E66A9BF5D0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0376-2D00-4BD5-989B-C2E132CD0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919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121D-DEAA-42AD-A36C-0E66A9BF5D0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0376-2D00-4BD5-989B-C2E132CD0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496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121D-DEAA-42AD-A36C-0E66A9BF5D0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0376-2D00-4BD5-989B-C2E132CD0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920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121D-DEAA-42AD-A36C-0E66A9BF5D0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0376-2D00-4BD5-989B-C2E132CD0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898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121D-DEAA-42AD-A36C-0E66A9BF5D0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0376-2D00-4BD5-989B-C2E132CD0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915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121D-DEAA-42AD-A36C-0E66A9BF5D0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0376-2D00-4BD5-989B-C2E132CD0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35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121D-DEAA-42AD-A36C-0E66A9BF5D0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0376-2D00-4BD5-989B-C2E132CD0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07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121D-DEAA-42AD-A36C-0E66A9BF5D0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0376-2D00-4BD5-989B-C2E132CD0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070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121D-DEAA-42AD-A36C-0E66A9BF5D0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0376-2D00-4BD5-989B-C2E132CD0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297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121D-DEAA-42AD-A36C-0E66A9BF5D0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90376-2D00-4BD5-989B-C2E132CD0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081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116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298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16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738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590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527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172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843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54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87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9381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2023-04-12T19:10:15Z</dcterms:created>
  <dcterms:modified xsi:type="dcterms:W3CDTF">2023-04-12T19:10:22Z</dcterms:modified>
</cp:coreProperties>
</file>