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0AA649-2D38-4C99-9C72-25061C5940FC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A37CB6-C565-4E3E-AB11-F0C2D23717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260648"/>
            <a:ext cx="84969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«Детский сад №19»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67744" y="1068706"/>
            <a:ext cx="565212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 НОД в разновозрастной  группе  детей 4-6 лет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компенсирующей направленности (ОНР)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«Посадка цветов из семян»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36912"/>
            <a:ext cx="8064896" cy="248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u="sng" spc="-50" dirty="0" smtClean="0">
                <a:latin typeface="Times New Roman"/>
                <a:ea typeface="Calibri"/>
              </a:rPr>
              <a:t>В рамках </a:t>
            </a:r>
            <a:r>
              <a:rPr lang="ru-RU" sz="1600" b="1" i="1" u="sng" spc="-50" dirty="0" err="1" smtClean="0">
                <a:latin typeface="Times New Roman"/>
                <a:ea typeface="Calibri"/>
              </a:rPr>
              <a:t>общесадовского</a:t>
            </a:r>
            <a:r>
              <a:rPr lang="ru-RU" sz="1600" b="1" i="1" u="sng" spc="-50" dirty="0" smtClean="0">
                <a:latin typeface="Times New Roman"/>
                <a:ea typeface="Calibri"/>
              </a:rPr>
              <a:t> проекта «Посади цветок – укрась детский сад»</a:t>
            </a:r>
            <a:endParaRPr lang="ru-RU" sz="1600" spc="-50" dirty="0" smtClean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u="sng" dirty="0" smtClean="0">
                <a:latin typeface="Times New Roman"/>
                <a:ea typeface="Calibri"/>
                <a:cs typeface="Times New Roman"/>
              </a:rPr>
              <a:t>Образовательная область: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 познавательное развитие (опытно-экспериментальная деятельность).</a:t>
            </a:r>
            <a:endParaRPr lang="ru-RU" sz="1200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u="sng" dirty="0" smtClean="0">
                <a:latin typeface="Times New Roman"/>
                <a:ea typeface="Calibri"/>
                <a:cs typeface="Times New Roman"/>
              </a:rPr>
              <a:t>Интеграция образовательных областей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: социально-коммуникативное развитие, познавательное развитие, речевое развитие, художественно-эстетическое развитие, физическое развитие.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403648" y="5192325"/>
            <a:ext cx="73448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учитель-логопед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Иванова Н.В.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Новомосковск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Наташа\Desktop\3232692772362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2268557" cy="1950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Наташа\Desktop\vpqO_IECqE8AOCpfjOzzWSjxRKd-RK2jruV_ZdIr5ZPjzTkOF-snb9NGsU2RMbDWWDV_lD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Наташа\Desktop\6a9edcb7b63821802aa44d35d531c9fc.jpg"/>
          <p:cNvPicPr>
            <a:picLocks noChangeAspect="1" noChangeArrowheads="1"/>
          </p:cNvPicPr>
          <p:nvPr/>
        </p:nvPicPr>
        <p:blipFill>
          <a:blip r:embed="rId2" cstate="print"/>
          <a:srcRect l="8244" r="3130" b="2636"/>
          <a:stretch>
            <a:fillRect/>
          </a:stretch>
        </p:blipFill>
        <p:spPr bwMode="auto">
          <a:xfrm>
            <a:off x="2771800" y="2204864"/>
            <a:ext cx="3096344" cy="4392488"/>
          </a:xfrm>
          <a:prstGeom prst="rect">
            <a:avLst/>
          </a:prstGeom>
          <a:noFill/>
        </p:spPr>
      </p:pic>
      <p:pic>
        <p:nvPicPr>
          <p:cNvPr id="3076" name="Picture 4" descr="C:\Users\Наташа\Desktop\cfd38c59acef3e7eaa8790fe35b924f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2843" y="2132856"/>
            <a:ext cx="3441157" cy="4365104"/>
          </a:xfrm>
          <a:prstGeom prst="rect">
            <a:avLst/>
          </a:prstGeom>
          <a:noFill/>
        </p:spPr>
      </p:pic>
      <p:pic>
        <p:nvPicPr>
          <p:cNvPr id="3077" name="Picture 5" descr="C:\Users\Наташа\Desktop\f118661583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0"/>
            <a:ext cx="3312368" cy="41764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4437112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Цветок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Стебель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Корень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Семена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C:\Users\Наташа\Desktop\f06eb32c9b0666e7ec64b4c8509ce76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292080" y="332656"/>
            <a:ext cx="2386136" cy="1624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ша\Desktop\1675858712_foni-club-p-fon-leiki-detskii-2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8640"/>
            <a:ext cx="2865989" cy="1800200"/>
          </a:xfrm>
          <a:prstGeom prst="rect">
            <a:avLst/>
          </a:prstGeom>
          <a:noFill/>
        </p:spPr>
      </p:pic>
      <p:pic>
        <p:nvPicPr>
          <p:cNvPr id="2052" name="Picture 4" descr="C:\Users\Наташа\Desktop\1673524868_gas-kvas-com-p-detskii-risunok-pila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052736"/>
            <a:ext cx="1794035" cy="1916832"/>
          </a:xfrm>
          <a:prstGeom prst="rect">
            <a:avLst/>
          </a:prstGeom>
          <a:noFill/>
        </p:spPr>
      </p:pic>
      <p:pic>
        <p:nvPicPr>
          <p:cNvPr id="2053" name="Picture 5" descr="C:\Users\Наташа\Desktop\1654217390_10-flomaster-club-p-molotok-risunok-dlya-detei-krasivo-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437112"/>
            <a:ext cx="1806675" cy="1988840"/>
          </a:xfrm>
          <a:prstGeom prst="rect">
            <a:avLst/>
          </a:prstGeom>
          <a:noFill/>
        </p:spPr>
      </p:pic>
      <p:sp>
        <p:nvSpPr>
          <p:cNvPr id="2055" name="AutoShape 7" descr="https://adonius.club/uploads/posts/2022-02/thumbs/1644408424_7-adonius-club-p-lopata-na-prozrachnom-fone-1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C:\Users\Наташа\Desktop\1644408424_7-adonius-club-p-lopata-na-prozrachnom-fone-1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077072"/>
            <a:ext cx="2057414" cy="2276872"/>
          </a:xfrm>
          <a:prstGeom prst="rect">
            <a:avLst/>
          </a:prstGeom>
          <a:noFill/>
        </p:spPr>
      </p:pic>
      <p:pic>
        <p:nvPicPr>
          <p:cNvPr id="2057" name="Picture 9" descr="C:\Users\Наташа\Desktop\3dbc4caaad10769c09c4b8381dc279ac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717032"/>
            <a:ext cx="1825142" cy="1848611"/>
          </a:xfrm>
          <a:prstGeom prst="rect">
            <a:avLst/>
          </a:prstGeom>
          <a:noFill/>
        </p:spPr>
      </p:pic>
      <p:pic>
        <p:nvPicPr>
          <p:cNvPr id="2058" name="Picture 10" descr="C:\Users\Наташа\Desktop\1641314877_6-papik-pro-p-grabli-vektornii-risunok-6.png"/>
          <p:cNvPicPr>
            <a:picLocks noChangeAspect="1" noChangeArrowheads="1"/>
          </p:cNvPicPr>
          <p:nvPr/>
        </p:nvPicPr>
        <p:blipFill>
          <a:blip r:embed="rId7" cstate="print"/>
          <a:srcRect l="10953" r="32090" b="769"/>
          <a:stretch>
            <a:fillRect/>
          </a:stretch>
        </p:blipFill>
        <p:spPr bwMode="auto">
          <a:xfrm>
            <a:off x="2627784" y="2132856"/>
            <a:ext cx="1872208" cy="237626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95536" y="1196752"/>
            <a:ext cx="2232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 лишний предмет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C:\Users\%D0%9D%D0%B0%D1%82%D0%B0%D1%88%D0%B0\Desktop\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аташа\Desktop\1673561772_gas-kvas-com-p-barkhattsi-detskii-risunok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2466"/>
            <a:ext cx="9144000" cy="6333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Наташа\Desktop\34019_html_42452ac7.jpg"/>
          <p:cNvPicPr>
            <a:picLocks noChangeAspect="1" noChangeArrowheads="1"/>
          </p:cNvPicPr>
          <p:nvPr/>
        </p:nvPicPr>
        <p:blipFill>
          <a:blip r:embed="rId2" cstate="print"/>
          <a:srcRect b="86488"/>
          <a:stretch>
            <a:fillRect/>
          </a:stretch>
        </p:blipFill>
        <p:spPr bwMode="auto">
          <a:xfrm>
            <a:off x="1475656" y="188640"/>
            <a:ext cx="5785658" cy="548680"/>
          </a:xfrm>
          <a:prstGeom prst="rect">
            <a:avLst/>
          </a:prstGeom>
          <a:noFill/>
        </p:spPr>
      </p:pic>
      <p:pic>
        <p:nvPicPr>
          <p:cNvPr id="3" name="Picture 2" descr="C:\Users\Наташа\Desktop\34019_html_42452ac7.jpg"/>
          <p:cNvPicPr>
            <a:picLocks noChangeAspect="1" noChangeArrowheads="1"/>
          </p:cNvPicPr>
          <p:nvPr/>
        </p:nvPicPr>
        <p:blipFill>
          <a:blip r:embed="rId3" cstate="print"/>
          <a:srcRect l="2489" t="40785" r="66396" b="30843"/>
          <a:stretch>
            <a:fillRect/>
          </a:stretch>
        </p:blipFill>
        <p:spPr bwMode="auto">
          <a:xfrm>
            <a:off x="4788024" y="4005064"/>
            <a:ext cx="3240360" cy="2073830"/>
          </a:xfrm>
          <a:prstGeom prst="rect">
            <a:avLst/>
          </a:prstGeom>
          <a:noFill/>
        </p:spPr>
      </p:pic>
      <p:pic>
        <p:nvPicPr>
          <p:cNvPr id="4" name="Picture 2" descr="C:\Users\Наташа\Desktop\34019_html_42452ac7.jpg"/>
          <p:cNvPicPr>
            <a:picLocks noChangeAspect="1" noChangeArrowheads="1"/>
          </p:cNvPicPr>
          <p:nvPr/>
        </p:nvPicPr>
        <p:blipFill>
          <a:blip r:embed="rId3" cstate="print"/>
          <a:srcRect l="64719" t="12413" r="2922" b="58481"/>
          <a:stretch>
            <a:fillRect/>
          </a:stretch>
        </p:blipFill>
        <p:spPr bwMode="auto">
          <a:xfrm>
            <a:off x="827584" y="4077072"/>
            <a:ext cx="3193767" cy="2016224"/>
          </a:xfrm>
          <a:prstGeom prst="rect">
            <a:avLst/>
          </a:prstGeom>
          <a:noFill/>
        </p:spPr>
      </p:pic>
      <p:pic>
        <p:nvPicPr>
          <p:cNvPr id="5" name="Picture 2" descr="C:\Users\Наташа\Desktop\34019_html_42452ac7.jpg"/>
          <p:cNvPicPr>
            <a:picLocks noChangeAspect="1" noChangeArrowheads="1"/>
          </p:cNvPicPr>
          <p:nvPr/>
        </p:nvPicPr>
        <p:blipFill>
          <a:blip r:embed="rId3" cstate="print"/>
          <a:srcRect l="2489" t="12413" r="65152" b="59215"/>
          <a:stretch>
            <a:fillRect/>
          </a:stretch>
        </p:blipFill>
        <p:spPr bwMode="auto">
          <a:xfrm>
            <a:off x="755576" y="1196752"/>
            <a:ext cx="3240360" cy="1994068"/>
          </a:xfrm>
          <a:prstGeom prst="rect">
            <a:avLst/>
          </a:prstGeom>
          <a:noFill/>
        </p:spPr>
      </p:pic>
      <p:pic>
        <p:nvPicPr>
          <p:cNvPr id="6" name="Picture 2" descr="C:\Users\Наташа\Desktop\34019_html_42452ac7.jpg"/>
          <p:cNvPicPr>
            <a:picLocks noChangeAspect="1" noChangeArrowheads="1"/>
          </p:cNvPicPr>
          <p:nvPr/>
        </p:nvPicPr>
        <p:blipFill>
          <a:blip r:embed="rId3" cstate="print"/>
          <a:srcRect l="33604" t="12413" r="34037" b="59215"/>
          <a:stretch>
            <a:fillRect/>
          </a:stretch>
        </p:blipFill>
        <p:spPr bwMode="auto">
          <a:xfrm>
            <a:off x="4788024" y="1196752"/>
            <a:ext cx="3168352" cy="1949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56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12</cp:revision>
  <dcterms:created xsi:type="dcterms:W3CDTF">2023-04-03T19:17:21Z</dcterms:created>
  <dcterms:modified xsi:type="dcterms:W3CDTF">2023-04-12T19:19:54Z</dcterms:modified>
</cp:coreProperties>
</file>