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sldIdLst>
    <p:sldId id="256" r:id="rId4"/>
    <p:sldId id="264" r:id="rId5"/>
    <p:sldId id="262" r:id="rId6"/>
    <p:sldId id="260" r:id="rId7"/>
    <p:sldId id="265" r:id="rId8"/>
    <p:sldId id="266" r:id="rId9"/>
    <p:sldId id="267" r:id="rId10"/>
    <p:sldId id="257" r:id="rId11"/>
    <p:sldId id="268" r:id="rId12"/>
    <p:sldId id="261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320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545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9420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6347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811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305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9439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292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353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281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02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4913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428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298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259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474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2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573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0617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167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330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84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6022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856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6264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6523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843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389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70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50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32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463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470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38283-66E0-4E1B-B10B-5A797D3BB5D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6A16-519D-4517-90B6-EDA07FF41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83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40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499B7-304E-4C41-8D12-CA58BAD0EA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12125-32AD-42DD-B1EE-21DF6CC9DE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231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Восстановите фразу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13485" y="2015775"/>
            <a:ext cx="2079147" cy="64144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начинается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91569" y="2015775"/>
            <a:ext cx="741544" cy="64144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5928" y="2015775"/>
            <a:ext cx="1261209" cy="64144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успех!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776074" y="2015775"/>
            <a:ext cx="1261209" cy="64144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удачи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20098" y="2015775"/>
            <a:ext cx="1261209" cy="64144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малой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7030" y="2015775"/>
            <a:ext cx="2453640" cy="6414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большой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43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29 0.00602 L -0.42799 0.175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2" y="844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51 -7.40741E-7 L -0.69714 0.1738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31" y="868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7.40741E-7 L -0.41744 0.173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72" y="86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5 -0.00671 L 0.14101 0.175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78" y="90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L 0.26393 0.178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0" y="888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6 -0.00671 L 0.56367 0.1766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31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2566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736" y="374269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Самопроверка по эталону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040956"/>
              </p:ext>
            </p:extLst>
          </p:nvPr>
        </p:nvGraphicFramePr>
        <p:xfrm>
          <a:off x="838200" y="1825625"/>
          <a:ext cx="10515600" cy="3931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1 вариант.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Б)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В)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В)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2 вариант.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В)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Б)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Б)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800" dirty="0" smtClean="0">
                          <a:latin typeface="Arial" pitchFamily="34" charset="0"/>
                          <a:cs typeface="Arial" pitchFamily="34" charset="0"/>
                        </a:rPr>
                        <a:t>А)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64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2566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019" y="30885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Прочитайте текст и озаглавьте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9726" y="1980370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Зубр занесён в Красную книгу Российской Федерации. Стал национальным символом Белоруссии.  Беловежская пуща - леса между этой страной и Польшей, ставшее последним пристанищем этого животного, так как здесь был убит последний дикий зубр.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Зубр: описание животного, чем питается, среда обитан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744" y="3760764"/>
            <a:ext cx="3586431" cy="2875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Прочитайте тексты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38200" y="1547446"/>
            <a:ext cx="10515600" cy="4629517"/>
          </a:xfrm>
        </p:spPr>
        <p:txBody>
          <a:bodyPr>
            <a:normAutofit/>
          </a:bodyPr>
          <a:lstStyle/>
          <a:p>
            <a:pPr marL="0" indent="-514350">
              <a:buAutoNum type="arabicParenR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Очень много звезд на небе. Бывают и большие и маленькие звезды. Они светят так ярко и образуют самые разнообразные созвездия. </a:t>
            </a:r>
            <a:endParaRPr lang="ru-RU" dirty="0" smtClean="0"/>
          </a:p>
          <a:p>
            <a:pPr marL="0" indent="-514350">
              <a:buFont typeface="Arial" panose="020B0604020202020204" pitchFamily="34" charset="0"/>
              <a:buAutoNum type="arabicParenR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Мальчик по ночам любил разглядывать небо и звезды на ней. И вот, однажды, ему удалось застать на небе падающую звезду. Она сияла так ярко. Мальчик загадал желание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Почему падают звезды с неба? Падение звезд наблюдается в том случае, если около земли проходит большое количество метеоритов, которые, не выдержав давления разрываются на несколько осколков и сгорают в нашей атмосфере.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бывают тексты?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9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урока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Узнаем, какие бывают типы текстов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определять типы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теекстов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различать типы текстов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42032" y="2045573"/>
            <a:ext cx="5696712" cy="4023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9024" y="2831592"/>
            <a:ext cx="6385560" cy="4023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9024" y="3598958"/>
            <a:ext cx="7373112" cy="4023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86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Прочитайте текст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514350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Очень много звезд на небе. Бывают и большие и маленькие звезды. Они светят так ярко и образуют самые разнообразные созвездия.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7925" y="14068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Прочитайте текст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14350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Мальчик по ночам любил разглядывать небо и звезды на ней. И вот, однажды, ему удалось застать на небе падающую звезду. Она сияла так ярко. Мальчик загадал желание.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Прочитайте текст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Почему падают звезды с неба? Падение звезд наблюдается в том случае, если около земли проходит большое количество метеоритов, которые, не выдержав давления разрываются на несколько осколков и сгорают в нашей атмосфере.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6825" y="128587"/>
            <a:ext cx="9658350" cy="66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2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22" y="0"/>
            <a:ext cx="12197722" cy="68554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Arial" pitchFamily="34" charset="0"/>
                <a:cs typeface="Arial" pitchFamily="34" charset="0"/>
              </a:rPr>
              <a:t>Синквейн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 строка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одно существительное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 строка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два прилагательных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 строка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три глагола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 строка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одно предложение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5 строка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одно слово-вывод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254</Words>
  <Application>Microsoft Office PowerPoint</Application>
  <PresentationFormat>Произвольный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1_Тема Office</vt:lpstr>
      <vt:lpstr>3_Тема Office</vt:lpstr>
      <vt:lpstr>Восстановите фразу</vt:lpstr>
      <vt:lpstr>Прочитайте тексты</vt:lpstr>
      <vt:lpstr>Какие бывают тексты?</vt:lpstr>
      <vt:lpstr>План урока</vt:lpstr>
      <vt:lpstr>Прочитайте текст</vt:lpstr>
      <vt:lpstr>Прочитайте текст</vt:lpstr>
      <vt:lpstr>Прочитайте текст</vt:lpstr>
      <vt:lpstr>Слайд 8</vt:lpstr>
      <vt:lpstr>Синквейн</vt:lpstr>
      <vt:lpstr>Самопроверка по эталону</vt:lpstr>
      <vt:lpstr>Прочитайте текст и озаглавьте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Восстановите фразу</dc:title>
  <dc:creator>Пользователь</dc:creator>
  <cp:lastModifiedBy>Demo</cp:lastModifiedBy>
  <cp:revision>12</cp:revision>
  <dcterms:created xsi:type="dcterms:W3CDTF">2023-04-05T17:28:06Z</dcterms:created>
  <dcterms:modified xsi:type="dcterms:W3CDTF">2023-04-06T08:04:53Z</dcterms:modified>
</cp:coreProperties>
</file>