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5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798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20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60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592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295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78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973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82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180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3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36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93BD7-5F5E-4C50-AAA4-6876C0C9B2D3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F96DD-0C3A-4F58-9C91-CD8EA66C0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141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10145" y="2092036"/>
            <a:ext cx="8922328" cy="1828800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Здравствуйте!</a:t>
            </a:r>
            <a:endParaRPr lang="ru-RU" sz="96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15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:\Всё для конкурса Воспитатель года\4wslL2S4k4k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72836"/>
            <a:ext cx="8021782" cy="5417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944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63624" y="2967335"/>
            <a:ext cx="7064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875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273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:\Всё для конкурса Воспитатель года\sfmCpGFDkb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5" y="1052946"/>
            <a:ext cx="10363199" cy="580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admin\Desktop\гуси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505200" cy="1745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00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:\Всё для конкурса Воспитатель года\печка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82" y="1108364"/>
            <a:ext cx="7620000" cy="4973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098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81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31" t="43821" r="36570"/>
          <a:stretch/>
        </p:blipFill>
        <p:spPr bwMode="auto">
          <a:xfrm>
            <a:off x="4854285" y="3204630"/>
            <a:ext cx="908951" cy="8714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31" t="43821" r="36570"/>
          <a:stretch/>
        </p:blipFill>
        <p:spPr bwMode="auto">
          <a:xfrm>
            <a:off x="2944359" y="1648691"/>
            <a:ext cx="928927" cy="8239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I:\Всё для конкурса Воспитатель года\шутиха-здоровья-изолированное-печенье-треугольник-r-14922814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1" t="22972" r="19595" b="18920"/>
          <a:stretch/>
        </p:blipFill>
        <p:spPr bwMode="auto">
          <a:xfrm>
            <a:off x="3168058" y="2974832"/>
            <a:ext cx="871483" cy="8074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I:\Всё для конкурса Воспитатель года\шутиха-здоровья-изолированное-печенье-треугольник-r-14922814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1" t="22972" r="19595" b="18920"/>
          <a:stretch/>
        </p:blipFill>
        <p:spPr bwMode="auto">
          <a:xfrm>
            <a:off x="5291123" y="4703489"/>
            <a:ext cx="1093736" cy="8860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I:\Всё для конкурса Воспитатель года\шутиха-здоровья-изолированное-печенье-треугольник-r-149228142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1" t="22972" r="19595" b="18920"/>
          <a:stretch/>
        </p:blipFill>
        <p:spPr bwMode="auto">
          <a:xfrm>
            <a:off x="1371545" y="1097837"/>
            <a:ext cx="889911" cy="6852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I:\Всё для конкурса Воспитатель года\шутиха-здоровья-изолированное-печенье-треугольник-r-149228142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1" t="22972" r="19595" b="18920"/>
          <a:stretch/>
        </p:blipFill>
        <p:spPr bwMode="auto">
          <a:xfrm>
            <a:off x="7959709" y="1778854"/>
            <a:ext cx="1048422" cy="7936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8" t="58306"/>
          <a:stretch/>
        </p:blipFill>
        <p:spPr bwMode="auto">
          <a:xfrm>
            <a:off x="7435127" y="3204246"/>
            <a:ext cx="1320946" cy="871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8" t="58306"/>
          <a:stretch/>
        </p:blipFill>
        <p:spPr bwMode="auto">
          <a:xfrm>
            <a:off x="4522912" y="1251239"/>
            <a:ext cx="1129743" cy="7844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" t="46031" r="68474"/>
          <a:stretch/>
        </p:blipFill>
        <p:spPr bwMode="auto">
          <a:xfrm>
            <a:off x="9008131" y="2650670"/>
            <a:ext cx="1044283" cy="9563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" t="46031" r="68474"/>
          <a:stretch/>
        </p:blipFill>
        <p:spPr bwMode="auto">
          <a:xfrm>
            <a:off x="6993147" y="4545939"/>
            <a:ext cx="1000926" cy="9264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" t="46031" r="68474"/>
          <a:stretch/>
        </p:blipFill>
        <p:spPr bwMode="auto">
          <a:xfrm>
            <a:off x="1539664" y="4447309"/>
            <a:ext cx="943827" cy="9032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" t="46031" r="68474"/>
          <a:stretch/>
        </p:blipFill>
        <p:spPr bwMode="auto">
          <a:xfrm>
            <a:off x="6012873" y="2472685"/>
            <a:ext cx="973877" cy="9009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" r="66463" b="52127"/>
          <a:stretch/>
        </p:blipFill>
        <p:spPr bwMode="auto">
          <a:xfrm>
            <a:off x="6523837" y="1116939"/>
            <a:ext cx="1123950" cy="6470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" r="66463" b="52127"/>
          <a:stretch/>
        </p:blipFill>
        <p:spPr bwMode="auto">
          <a:xfrm>
            <a:off x="3272890" y="4447309"/>
            <a:ext cx="1409945" cy="7808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" r="66463" b="52127"/>
          <a:stretch/>
        </p:blipFill>
        <p:spPr bwMode="auto">
          <a:xfrm>
            <a:off x="9192491" y="5097420"/>
            <a:ext cx="1433945" cy="8042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I:\Всё для конкурса Воспитатель года\image0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" r="66463" b="52127"/>
          <a:stretch/>
        </p:blipFill>
        <p:spPr bwMode="auto">
          <a:xfrm>
            <a:off x="1292636" y="2688169"/>
            <a:ext cx="1302543" cy="7408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I:\Всё для конкурса Воспитатель года\шутиха-здоровья-изолированное-печенье-треугольник-r-149228142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1" t="22972" r="19595" b="18920"/>
          <a:stretch/>
        </p:blipFill>
        <p:spPr bwMode="auto">
          <a:xfrm>
            <a:off x="9060518" y="4111034"/>
            <a:ext cx="913440" cy="8350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184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1510145" y="2046317"/>
            <a:ext cx="8922328" cy="45719"/>
          </a:xfrm>
        </p:spPr>
        <p:txBody>
          <a:bodyPr>
            <a:noAutofit/>
          </a:bodyPr>
          <a:lstStyle/>
          <a:p>
            <a:endParaRPr lang="ru-RU" sz="8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527" y="1842478"/>
            <a:ext cx="5153891" cy="261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39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dmin\Desktop\яблонька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886691"/>
            <a:ext cx="7869382" cy="5430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477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:\Всё для конкурса Воспитатель года\речка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3" r="11252"/>
          <a:stretch/>
        </p:blipFill>
        <p:spPr bwMode="auto">
          <a:xfrm>
            <a:off x="1163783" y="942109"/>
            <a:ext cx="7924800" cy="5223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337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:\Всё для конкурса Воспитатель года\яга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09" y="872837"/>
            <a:ext cx="7315200" cy="5527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272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н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admin\Desktop\270ae8c355a471e40d12051467071cdc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845127"/>
            <a:ext cx="7980218" cy="5569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52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Здравствуйте!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Здравствуйте!</dc:title>
  <dc:creator>admin</dc:creator>
  <cp:lastModifiedBy>admin</cp:lastModifiedBy>
  <cp:revision>9</cp:revision>
  <dcterms:created xsi:type="dcterms:W3CDTF">2023-04-02T11:26:03Z</dcterms:created>
  <dcterms:modified xsi:type="dcterms:W3CDTF">2023-04-12T16:00:39Z</dcterms:modified>
</cp:coreProperties>
</file>