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05" autoAdjust="0"/>
  </p:normalViewPr>
  <p:slideViewPr>
    <p:cSldViewPr>
      <p:cViewPr varScale="1">
        <p:scale>
          <a:sx n="77" d="100"/>
          <a:sy n="77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F59E-9A7C-47B4-BAE4-89421340F106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71B1-C533-4537-BCD6-BB7119A21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043672" cy="2000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Влияние музыки на развитие ребенка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071810"/>
            <a:ext cx="8208912" cy="156930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Подготовила: Мельник Ирина Владимировна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Музыкальный руководитель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ПК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72074"/>
            <a:ext cx="9144000" cy="17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0"/>
            <a:ext cx="4143404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Совместные музыкальные впечатления могут подарить вам и вашему ребёнку положительные эмоции, радость общения и обогатят семейный досуг, а ваш ребёнок получит толчок к дальнейшему творческому развитию, ведь  музыка способна раскрыть в человеке и множество других способностей. </a:t>
            </a:r>
          </a:p>
        </p:txBody>
      </p:sp>
      <p:pic>
        <p:nvPicPr>
          <p:cNvPr id="7170" name="Picture 2" descr="C:\Users\Игорь Лебедев\Desktop\MuzicaiDetishki10-300x2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428624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ПК\Desktop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6929454" cy="4357718"/>
          </a:xfrm>
        </p:spPr>
        <p:txBody>
          <a:bodyPr>
            <a:noAutofit/>
          </a:bodyPr>
          <a:lstStyle/>
          <a:p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142984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3429000"/>
            <a:ext cx="535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0"/>
            <a:ext cx="8643966" cy="1357298"/>
          </a:xfrm>
        </p:spPr>
        <p:txBody>
          <a:bodyPr>
            <a:normAutofit fontScale="90000"/>
          </a:bodyPr>
          <a:lstStyle/>
          <a:p>
            <a:pPr algn="l"/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У  ребёнка  мало знаний и опыта, но его эмоциональный мир          необыкновенно ярок и  сложен.  Он чувствует добро и зло, фальшь и искренность.</a:t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5000660" cy="4736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    Общение с музыкой способно сохранить в детях эту свежесть и обострённость чувств.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>
                <a:solidFill>
                  <a:srgbClr val="C00000"/>
                </a:solidFill>
              </a:rPr>
              <a:t>           Дети с  неразвитой эмоциональной сферой вырастают  холодными и  замкнутыми.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>
                <a:solidFill>
                  <a:srgbClr val="00B050"/>
                </a:solidFill>
              </a:rPr>
              <a:t>Одним  из важнейших средств  эмоционального развития является музыка, которая говорит на языке эмоций</a:t>
            </a:r>
            <a:r>
              <a:rPr lang="ru-RU" sz="2000" dirty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r>
              <a:rPr lang="ru-RU" sz="1600" dirty="0"/>
              <a:t> </a:t>
            </a:r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14678" y="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Игорь Лебедев\Desktop\MuzicaiDetishki3-300x2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928802"/>
            <a:ext cx="3071834" cy="3259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+mn-lt"/>
              </a:rPr>
              <a:t>Взгляды древних о влиянии музыки на развитие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525780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Платон считал музыку главным средством воспитания гармонической личности.</a:t>
            </a:r>
          </a:p>
          <a:p>
            <a:pPr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dirty="0">
                <a:solidFill>
                  <a:srgbClr val="002060"/>
                </a:solidFill>
              </a:rPr>
              <a:t>Аристотель утверждал, что музыка способна оказывать воздействие на этическую сторону души.</a:t>
            </a:r>
          </a:p>
          <a:p>
            <a:pPr>
              <a:buNone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В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III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веке до нашей эры в Парфянском царстве был выстроен медицинский центр, где лечили музыкой от тоски и душевных переживаний.</a:t>
            </a:r>
          </a:p>
        </p:txBody>
      </p:sp>
      <p:pic>
        <p:nvPicPr>
          <p:cNvPr id="2050" name="Picture 2" descr="C:\Users\Игорь Лебедев\Desktop\MuzicaiDetishki34-300x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071678"/>
            <a:ext cx="342899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обязательно иметь музыкальное образование, чтобы отправиться с малышом в мир  гармонии и звуков.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Тихая, романтическая музыка может быть  фоном при  чтении  сказок, рисовании, лепке, в процессе  укладывания малыша спать.</a:t>
            </a:r>
          </a:p>
          <a:p>
            <a:pPr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Это могут быть 2-3 мелодии, которые нравятся  малышу, например музыка И.С.Баха,  В.А. Моцарта, Ф.Шуберта, Л.Бетховена в обработке для детей.</a:t>
            </a:r>
          </a:p>
          <a:p>
            <a:pPr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Такая музыка создаёт умиротворяющую атмосферу, располагает к созерцанию.</a:t>
            </a:r>
          </a:p>
        </p:txBody>
      </p:sp>
      <p:pic>
        <p:nvPicPr>
          <p:cNvPr id="1026" name="Picture 2" descr="C:\Users\Игорь Лебедев\Desktop\MuzicaiDetishki18-300x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71678"/>
            <a:ext cx="371474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+mn-lt"/>
              </a:rPr>
              <a:t>Создайте  дома уголок  для музыкальных игрушек!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  Игрой на игрушечных музыкальных инструментах можно сопровождать пение детских  песен, чтение стихов, слушание музыки и сказочных историй.</a:t>
            </a:r>
          </a:p>
          <a:p>
            <a:pPr>
              <a:buNone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Во время таких  игр у детей  развивается интерес к музицированию, а  так же тяга к творчеству.  Сначала к совместному, а затем  к самостоятельному.</a:t>
            </a:r>
          </a:p>
          <a:p>
            <a:pPr>
              <a:buNone/>
            </a:pPr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2050" name="Picture 2" descr="C:\Users\Игорь Лебедев\Desktop\MuzicaiDetishki14-3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928802"/>
            <a:ext cx="4071934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65416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+mn-lt"/>
              </a:rPr>
              <a:t>Совместные походы на детские спектакли, концерты обогатят впечатления малыша, позволят расширить спектр домашнего музицирования.</a:t>
            </a:r>
          </a:p>
        </p:txBody>
      </p:sp>
      <p:pic>
        <p:nvPicPr>
          <p:cNvPr id="3074" name="Picture 2" descr="C:\Users\Игорь Лебедев\Desktop\MuzicaiDetishki19-300x2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00306"/>
            <a:ext cx="5500726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29684" cy="2143140"/>
          </a:xfrm>
        </p:spPr>
        <p:txBody>
          <a:bodyPr>
            <a:normAutofit/>
          </a:bodyPr>
          <a:lstStyle/>
          <a:p>
            <a:pPr algn="just"/>
            <a:br>
              <a:rPr lang="ru-RU" i="1" dirty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18"/>
            <a:ext cx="4071966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C00000"/>
                </a:solidFill>
              </a:rPr>
              <a:t> Бывая на природе, прислушивайтесь вместе с ребёнком к журчанию ручейка, шуму листвы,  пению птиц. Обратите внимание малыша на богатство звучащего мира и он научится слушать его самостоятельно. </a:t>
            </a:r>
          </a:p>
        </p:txBody>
      </p:sp>
      <p:pic>
        <p:nvPicPr>
          <p:cNvPr id="4098" name="Picture 2" descr="C:\Users\Игорь Лебедев\Desktop\f33c62faa161ff27cc17ca2e5526ce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857232"/>
            <a:ext cx="342902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+mn-lt"/>
              </a:rPr>
              <a:t>Малыши очень любят петь и нередко начинают  петь раньше, чем ходить.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485778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Сначала  дети поют так, как слышат и подражают звукам,  но постепенно в пении проявляется индивидуальность  малыша.</a:t>
            </a:r>
          </a:p>
          <a:p>
            <a:pPr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Дети очень любят распевать песенки,  взяв в руки игрушечный микрофон. Если вы заметили, что такая игра нравится малышу,  можно переходить к пению «караоке»и устраивать такие развлечения  дома, получая огромное удовольствие. </a:t>
            </a:r>
          </a:p>
        </p:txBody>
      </p:sp>
      <p:pic>
        <p:nvPicPr>
          <p:cNvPr id="5122" name="Picture 2" descr="C:\Users\Игорь Лебедев\Desktop\MuzicaiDetishki8-300x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14488"/>
            <a:ext cx="3929058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142984"/>
            <a:ext cx="7239000" cy="642942"/>
          </a:xfrm>
        </p:spPr>
        <p:txBody>
          <a:bodyPr>
            <a:noAutofit/>
          </a:bodyPr>
          <a:lstStyle/>
          <a:p>
            <a:pPr algn="ctr"/>
            <a:br>
              <a:rPr lang="ru-RU" sz="4400" dirty="0"/>
            </a:b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290"/>
            <a:ext cx="4686304" cy="63579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>
                <a:solidFill>
                  <a:srgbClr val="C00000"/>
                </a:solidFill>
              </a:rPr>
              <a:t>Советы тем, кто хочет научиться петь вместе со своим ребёнком:</a:t>
            </a:r>
          </a:p>
          <a:p>
            <a:pPr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-При исполнении песни под фонограмму нужно следить, чтобы ваши с ребёнком голоса сливались с мелодией песенки.</a:t>
            </a:r>
          </a:p>
          <a:p>
            <a:pPr>
              <a:buNone/>
            </a:pPr>
            <a:r>
              <a:rPr lang="ru-RU" sz="2400" dirty="0"/>
              <a:t>-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Не делайте замечание малышу, что он сфальшивил, это может отбить у него охоту к пению.</a:t>
            </a:r>
          </a:p>
          <a:p>
            <a:pPr>
              <a:buNone/>
            </a:pPr>
            <a:r>
              <a:rPr lang="ru-RU" sz="2400" dirty="0"/>
              <a:t>-</a:t>
            </a:r>
            <a:r>
              <a:rPr lang="ru-RU" sz="2400" dirty="0">
                <a:solidFill>
                  <a:srgbClr val="7030A0"/>
                </a:solidFill>
              </a:rPr>
              <a:t>Попросите его прислушаться к звучанию песенки и постараться спеть  так же.</a:t>
            </a:r>
          </a:p>
          <a:p>
            <a:pPr>
              <a:buNone/>
            </a:pPr>
            <a:r>
              <a:rPr lang="ru-RU" sz="2400" dirty="0"/>
              <a:t>-</a:t>
            </a:r>
            <a:r>
              <a:rPr lang="ru-RU" sz="2400" dirty="0">
                <a:solidFill>
                  <a:srgbClr val="00B050"/>
                </a:solidFill>
              </a:rPr>
              <a:t>Можно  сопровождать пение игрушками, движениями, иллюстрациями, это поможет малышу понять образ песенки и спеть её выразительно.</a:t>
            </a:r>
          </a:p>
        </p:txBody>
      </p:sp>
      <p:pic>
        <p:nvPicPr>
          <p:cNvPr id="6147" name="Picture 3" descr="C:\Users\Игорь Лебедев\Desktop\MuzicaiDetishki24-300x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857364"/>
            <a:ext cx="407193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00B0F0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</TotalTime>
  <Words>529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Тема Office</vt:lpstr>
      <vt:lpstr>Влияние музыки на развитие ребенка</vt:lpstr>
      <vt:lpstr> У  ребёнка  мало знаний и опыта, но его эмоциональный мир          необыкновенно ярок и  сложен.  Он чувствует добро и зло, фальшь и искренность. </vt:lpstr>
      <vt:lpstr>Взгляды древних о влиянии музыки на развитие человека</vt:lpstr>
      <vt:lpstr>Не обязательно иметь музыкальное образование, чтобы отправиться с малышом в мир  гармонии и звуков.</vt:lpstr>
      <vt:lpstr>Создайте  дома уголок  для музыкальных игрушек!</vt:lpstr>
      <vt:lpstr>Совместные походы на детские спектакли, концерты обогатят впечатления малыша, позволят расширить спектр домашнего музицирования.</vt:lpstr>
      <vt:lpstr> </vt:lpstr>
      <vt:lpstr>Малыши очень любят петь и нередко начинают  петь раньше, чем ходить.</vt:lpstr>
      <vt:lpstr> </vt:lpstr>
      <vt:lpstr> </vt:lpstr>
      <vt:lpstr>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музыки на развитие ребенка</dc:title>
  <dc:creator>Виктория</dc:creator>
  <cp:lastModifiedBy>Пользователь</cp:lastModifiedBy>
  <cp:revision>63</cp:revision>
  <dcterms:created xsi:type="dcterms:W3CDTF">2014-03-12T15:20:58Z</dcterms:created>
  <dcterms:modified xsi:type="dcterms:W3CDTF">2023-04-12T05:47:25Z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520374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