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24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543987"/>
            <a:ext cx="9144000" cy="220355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852472"/>
            <a:ext cx="9144000" cy="140532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5873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12822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9759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95224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164" y="1290018"/>
            <a:ext cx="963867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4164" y="4169743"/>
            <a:ext cx="9638675" cy="136162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111E3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17739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9607" y="1825625"/>
            <a:ext cx="542019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38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5489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569626"/>
            <a:ext cx="10515600" cy="11210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34677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7893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05338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84912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10198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9607" y="599607"/>
            <a:ext cx="10957809" cy="1091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reezing" dir="t"/>
            </a:scene3d>
            <a:sp3d extrusionH="57150" prstMaterial="flat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9607" y="1825625"/>
            <a:ext cx="1095780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5B55A-47D1-482A-9310-F941E3E11CA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4885A-02E7-4C83-B827-D8109312C0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992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5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Зимующие птицы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0406634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4164" y="1191803"/>
            <a:ext cx="9638675" cy="4298472"/>
          </a:xfrm>
        </p:spPr>
        <p:txBody>
          <a:bodyPr anchor="ctr"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откуда, ты откуда,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Прилетел к нам красногрудый?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Облетел я всю Сибирь…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зовут меня…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4438" y="1053712"/>
            <a:ext cx="9638675" cy="74426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Снегирь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4164" y="1941817"/>
            <a:ext cx="9638675" cy="35895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снегир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9531" y="1847280"/>
            <a:ext cx="5614366" cy="3854878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74164" y="1027417"/>
            <a:ext cx="9638675" cy="4503954"/>
          </a:xfrm>
        </p:spPr>
        <p:txBody>
          <a:bodyPr anchor="ctr"/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зимой ей не сидится: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 моим окном кружится,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Хлебных крошек и пшеницы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Просит к завтраку…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783599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164" y="1290018"/>
            <a:ext cx="9638675" cy="600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4164" y="1900719"/>
            <a:ext cx="9638675" cy="36306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057" y="2001182"/>
            <a:ext cx="5976664" cy="3456384"/>
          </a:xfrm>
        </p:spPr>
      </p:pic>
      <p:pic>
        <p:nvPicPr>
          <p:cNvPr id="6" name="Рисунок 5" descr="синич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7429" y="1968180"/>
            <a:ext cx="5994400" cy="3476445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4164" y="1078788"/>
            <a:ext cx="9638675" cy="4483406"/>
          </a:xfrm>
        </p:spPr>
        <p:txBody>
          <a:bodyPr anchor="ctr"/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Кар-кар-кар! – кричит плутовка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ловкая воровка!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блестящие вещицы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Подбирает эта птица!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Вам она, друзья, знакома,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ее зовут?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164" y="1290018"/>
            <a:ext cx="9638675" cy="5798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2626" y="1726059"/>
            <a:ext cx="9690214" cy="38053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449" y="2582238"/>
            <a:ext cx="4354285" cy="3048000"/>
          </a:xfrm>
        </p:spPr>
      </p:pic>
      <p:pic>
        <p:nvPicPr>
          <p:cNvPr id="6" name="Рисунок 5" descr="ворон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8108" y="1828799"/>
            <a:ext cx="5035606" cy="4078841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15261" y="955497"/>
            <a:ext cx="9638675" cy="4596421"/>
          </a:xfrm>
        </p:spPr>
        <p:txBody>
          <a:bodyPr anchor="ctr"/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Болтлива птичка – спору нет,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Расскажет новость и секрет!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Красива с виду, белобока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Кто? – Длиннохвостая…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889" y="1053712"/>
            <a:ext cx="9638675" cy="8572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Сорока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3615" y="2116477"/>
            <a:ext cx="9638675" cy="34765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соро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4251" y="1900130"/>
            <a:ext cx="5634944" cy="3903479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4164" y="1089061"/>
            <a:ext cx="9638675" cy="4442309"/>
          </a:xfrm>
        </p:spPr>
        <p:txBody>
          <a:bodyPr anchor="ctr"/>
          <a:lstStyle/>
          <a:p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Серый маленький комочек: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Чик-чирик- замерз он очень!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Солнце, выгляни скорей!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Кто тепла ждет?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342" y="1279745"/>
            <a:ext cx="9638675" cy="8059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4164" y="1962365"/>
            <a:ext cx="9638675" cy="35690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351" y="2075380"/>
            <a:ext cx="7807081" cy="3791164"/>
          </a:xfrm>
        </p:spPr>
      </p:pic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802" y="2438400"/>
            <a:ext cx="4230395" cy="3048000"/>
          </a:xfrm>
        </p:spPr>
      </p:pic>
      <p:pic>
        <p:nvPicPr>
          <p:cNvPr id="6" name="Рисунок 5" descr="воробе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76816" y="1857934"/>
            <a:ext cx="5847328" cy="4217469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имнине мотивы 4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зимнине мотивы 4" id="{8A5FDB67-0564-4872-8AE9-926155D1C683}" vid="{93E25158-7961-4B29-930A-ED323A0B06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зимнине мотивы 4</Template>
  <TotalTime>59</TotalTime>
  <Words>112</Words>
  <Application>Microsoft Office PowerPoint</Application>
  <PresentationFormat>Произвольный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зимнине мотивы 4</vt:lpstr>
      <vt:lpstr>Зимующие птицы</vt:lpstr>
      <vt:lpstr>Слайд 2</vt:lpstr>
      <vt:lpstr>Синица</vt:lpstr>
      <vt:lpstr>Слайд 4</vt:lpstr>
      <vt:lpstr>Ворона</vt:lpstr>
      <vt:lpstr>Слайд 6</vt:lpstr>
      <vt:lpstr>Сорока</vt:lpstr>
      <vt:lpstr>Слайд 8</vt:lpstr>
      <vt:lpstr>Воробей</vt:lpstr>
      <vt:lpstr>Слайд 10</vt:lpstr>
      <vt:lpstr>Снегирь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мотивы</dc:title>
  <dc:creator>User</dc:creator>
  <cp:lastModifiedBy>Пользователь</cp:lastModifiedBy>
  <cp:revision>10</cp:revision>
  <dcterms:created xsi:type="dcterms:W3CDTF">2016-11-12T11:21:22Z</dcterms:created>
  <dcterms:modified xsi:type="dcterms:W3CDTF">2018-01-29T10:01:14Z</dcterms:modified>
</cp:coreProperties>
</file>