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42852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Классный час на тему: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500174"/>
            <a:ext cx="7060697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ХЛЕБ ВСЕМУ ГОЛОВА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50B0B6E7-0B9E-43B5-8B14-ADB01EE78D54_mw800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7711" y="1"/>
            <a:ext cx="9191711" cy="68759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Классный час на тему: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928802"/>
            <a:ext cx="828680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ХЛЕБ ВСЕМУ </a:t>
            </a:r>
          </a:p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ГОЛОВА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аринашка\Desktop\булки\01_1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8409634" cy="558801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Заринашка\Desktop\булки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251818"/>
            <a:ext cx="7816244" cy="632045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Заринашка\Desktop\булки\1299400375_7090221612606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7928196" cy="634485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Заринашка\Desktop\булки\5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14290"/>
            <a:ext cx="4822065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Заринашка\Desktop\булки\hleb_5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566150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428736"/>
            <a:ext cx="710265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истории…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50B0B6E7-0B9E-43B5-8B14-ADB01EE78D54_mw800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85852" y="2000240"/>
            <a:ext cx="71026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истории…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3a8d_c448feb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89208" cy="614366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f1df0e78c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773" y="357166"/>
            <a:ext cx="8875383" cy="614366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ningr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0"/>
            <a:ext cx="4822569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Заринашка\Desktop\булки\_1_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478642" cy="631569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42852"/>
            <a:ext cx="878687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«Земля – матушка, а хлеб батюшка»</a:t>
            </a:r>
          </a:p>
          <a:p>
            <a:pPr algn="ctr"/>
            <a:r>
              <a:rPr lang="ru-RU" sz="4400" dirty="0" smtClean="0"/>
              <a:t>«Хлеб – это жизнь»</a:t>
            </a:r>
          </a:p>
          <a:p>
            <a:pPr algn="ctr"/>
            <a:r>
              <a:rPr lang="ru-RU" sz="4400" dirty="0" smtClean="0"/>
              <a:t>«Хлеб – кормилец»</a:t>
            </a:r>
          </a:p>
          <a:p>
            <a:pPr algn="ctr"/>
            <a:r>
              <a:rPr lang="ru-RU" sz="4400" dirty="0" smtClean="0"/>
              <a:t>«Без золота проживешь, а без хлеба – нет»</a:t>
            </a:r>
          </a:p>
          <a:p>
            <a:pPr algn="ctr"/>
            <a:r>
              <a:rPr lang="ru-RU" sz="4400" dirty="0" smtClean="0"/>
              <a:t>«Плох обед, коль хлеба нет»</a:t>
            </a:r>
          </a:p>
          <a:p>
            <a:pPr algn="ctr"/>
            <a:r>
              <a:rPr lang="ru-RU" sz="4400" dirty="0" smtClean="0"/>
              <a:t>«У кого хлебушко, у того и счастье»</a:t>
            </a:r>
            <a:endParaRPr lang="ru-RU" sz="4400" dirty="0"/>
          </a:p>
        </p:txBody>
      </p:sp>
      <p:pic>
        <p:nvPicPr>
          <p:cNvPr id="5" name="Рисунок 4" descr="50B0B6E7-0B9E-43B5-8B14-ADB01EE78D54_mw800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571480"/>
            <a:ext cx="878687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«Земля – матушка, а хлеб батюшка»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«Хлеб – это жизнь»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«Хлеб – кормилец»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«Без золота проживешь, а без хлеба – нет»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«Плох обед, коль хлеба нет»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«У кого хлебушко, у того и счастье»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Заринашка\Desktop\булки\0044-044-A-v-nochi-pronzaet-nebo-Ostryj-svet-prozhektor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2" y="214290"/>
            <a:ext cx="8715437" cy="653657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roga_zhizni7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91649"/>
            <a:ext cx="9144000" cy="467470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643050"/>
            <a:ext cx="771217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Будем беречь</a:t>
            </a:r>
          </a:p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хлеб!!!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50B0B6E7-0B9E-43B5-8B14-ADB01EE78D54_mw800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1357298"/>
            <a:ext cx="87868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Будем беречь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хлеб!!!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Заринашка\Desktop\булки\466c1a73c4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0" y="44450"/>
            <a:ext cx="5080000" cy="6769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Заринашка\Desktop\булки\67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8358246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Заринашка\Desktop\булки\V%20-%20Hliepp0008!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52"/>
            <a:ext cx="8048161" cy="64786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14422"/>
            <a:ext cx="771530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Есть хлеб – </a:t>
            </a:r>
          </a:p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будет песня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50B0B6E7-0B9E-43B5-8B14-ADB01EE78D54_mw800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714488"/>
            <a:ext cx="93583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Есть хлеб – 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будет песня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Заринашка\Desktop\булки\1279812657_pesnya-xl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8807554" cy="616391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Заринашка\Desktop\булки\photo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85728"/>
            <a:ext cx="9144000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00042"/>
            <a:ext cx="778674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хлеб на стол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пришел?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50B0B6E7-0B9E-43B5-8B14-ADB01EE78D54_mw800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357298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хлеб на стол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пришел?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07e_8a4bfc20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25" y="0"/>
            <a:ext cx="714375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6cb11_f7d6efac_-1-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30" y="428604"/>
            <a:ext cx="9037337" cy="600079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102" y="0"/>
            <a:ext cx="8717796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a66d8de8f6c1e2196fb75a527e4065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28604"/>
            <a:ext cx="8225104" cy="564360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214422"/>
            <a:ext cx="700092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Хвала тебе, </a:t>
            </a:r>
          </a:p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хлеб!!!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50B0B6E7-0B9E-43B5-8B14-ADB01EE78D54_mw800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071546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Хвала тебе, 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хлеб!!!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Заринашка\Desktop\булки\milk_bread_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8509526" cy="578647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164</Words>
  <Application>Microsoft Office PowerPoint</Application>
  <PresentationFormat>Экран (4:3)</PresentationFormat>
  <Paragraphs>35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Заринашка</dc:creator>
  <cp:lastModifiedBy>Заринашка</cp:lastModifiedBy>
  <cp:revision>8</cp:revision>
  <dcterms:created xsi:type="dcterms:W3CDTF">2011-11-12T13:39:57Z</dcterms:created>
  <dcterms:modified xsi:type="dcterms:W3CDTF">2011-11-12T14:54:14Z</dcterms:modified>
</cp:coreProperties>
</file>